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63" r:id="rId6"/>
    <p:sldId id="264" r:id="rId7"/>
    <p:sldId id="258" r:id="rId8"/>
    <p:sldId id="260" r:id="rId9"/>
    <p:sldId id="259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42" autoAdjust="0"/>
    <p:restoredTop sz="94660"/>
  </p:normalViewPr>
  <p:slideViewPr>
    <p:cSldViewPr snapToGrid="0">
      <p:cViewPr varScale="1">
        <p:scale>
          <a:sx n="87" d="100"/>
          <a:sy n="87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B1086-BC82-465A-AF01-ABF3896EC2D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49E1C73-CB0C-4642-94FC-78C3DFDBE09B}">
      <dgm:prSet/>
      <dgm:spPr/>
      <dgm:t>
        <a:bodyPr/>
        <a:lstStyle/>
        <a:p>
          <a:r>
            <a:rPr lang="fr-FR"/>
            <a:t>Qui suis-je ? </a:t>
          </a:r>
          <a:endParaRPr lang="en-US"/>
        </a:p>
      </dgm:t>
    </dgm:pt>
    <dgm:pt modelId="{8E447AAD-67DD-4607-AB13-95DD17FEAC46}" type="parTrans" cxnId="{127AA5F5-4D1A-44B3-9BA0-EE792CF007A8}">
      <dgm:prSet/>
      <dgm:spPr/>
      <dgm:t>
        <a:bodyPr/>
        <a:lstStyle/>
        <a:p>
          <a:endParaRPr lang="en-US"/>
        </a:p>
      </dgm:t>
    </dgm:pt>
    <dgm:pt modelId="{748C2AB2-F3CB-4EEE-92CA-24276BFBC7E6}" type="sibTrans" cxnId="{127AA5F5-4D1A-44B3-9BA0-EE792CF007A8}">
      <dgm:prSet/>
      <dgm:spPr/>
      <dgm:t>
        <a:bodyPr/>
        <a:lstStyle/>
        <a:p>
          <a:endParaRPr lang="en-US"/>
        </a:p>
      </dgm:t>
    </dgm:pt>
    <dgm:pt modelId="{C68973E8-420F-43DC-92B5-3A6E82694DA0}">
      <dgm:prSet/>
      <dgm:spPr/>
      <dgm:t>
        <a:bodyPr/>
        <a:lstStyle/>
        <a:p>
          <a:r>
            <a:rPr lang="fr-FR"/>
            <a:t>Est-ce que je peux changer et rester moi-même ? </a:t>
          </a:r>
          <a:endParaRPr lang="en-US"/>
        </a:p>
      </dgm:t>
    </dgm:pt>
    <dgm:pt modelId="{9AB8BF04-DE6A-4F00-AD46-A5DA102DB4CE}" type="parTrans" cxnId="{CDDA5B85-8773-44E2-BE8D-085E1E31D5D4}">
      <dgm:prSet/>
      <dgm:spPr/>
      <dgm:t>
        <a:bodyPr/>
        <a:lstStyle/>
        <a:p>
          <a:endParaRPr lang="en-US"/>
        </a:p>
      </dgm:t>
    </dgm:pt>
    <dgm:pt modelId="{8F7F94DB-52EB-4400-AF22-89AB04BA5E72}" type="sibTrans" cxnId="{CDDA5B85-8773-44E2-BE8D-085E1E31D5D4}">
      <dgm:prSet/>
      <dgm:spPr/>
      <dgm:t>
        <a:bodyPr/>
        <a:lstStyle/>
        <a:p>
          <a:endParaRPr lang="en-US"/>
        </a:p>
      </dgm:t>
    </dgm:pt>
    <dgm:pt modelId="{515D453B-4D4C-4673-A4FB-BCECC7B203A9}">
      <dgm:prSet/>
      <dgm:spPr/>
      <dgm:t>
        <a:bodyPr/>
        <a:lstStyle/>
        <a:p>
          <a:r>
            <a:rPr lang="fr-FR"/>
            <a:t>Qui est le mieux placé pour me connaître ? </a:t>
          </a:r>
          <a:endParaRPr lang="en-US"/>
        </a:p>
      </dgm:t>
    </dgm:pt>
    <dgm:pt modelId="{4476ED93-F85A-4A0B-B4AD-F5E4C4AA09A0}" type="parTrans" cxnId="{752B478C-B694-4C29-B4D6-FC4DB77E44BD}">
      <dgm:prSet/>
      <dgm:spPr/>
      <dgm:t>
        <a:bodyPr/>
        <a:lstStyle/>
        <a:p>
          <a:endParaRPr lang="en-US"/>
        </a:p>
      </dgm:t>
    </dgm:pt>
    <dgm:pt modelId="{74417D2D-2416-4BB9-8B6E-C2984B0BE777}" type="sibTrans" cxnId="{752B478C-B694-4C29-B4D6-FC4DB77E44BD}">
      <dgm:prSet/>
      <dgm:spPr/>
      <dgm:t>
        <a:bodyPr/>
        <a:lstStyle/>
        <a:p>
          <a:endParaRPr lang="en-US"/>
        </a:p>
      </dgm:t>
    </dgm:pt>
    <dgm:pt modelId="{1FCBB570-0CFE-47AE-B6DB-A06D38271378}">
      <dgm:prSet/>
      <dgm:spPr/>
      <dgm:t>
        <a:bodyPr/>
        <a:lstStyle/>
        <a:p>
          <a:r>
            <a:rPr lang="fr-FR"/>
            <a:t>Qu’est-ce qu’on dévoile de soi et qui sommes-nous vraiment ?</a:t>
          </a:r>
          <a:endParaRPr lang="en-US"/>
        </a:p>
      </dgm:t>
    </dgm:pt>
    <dgm:pt modelId="{20F457A8-19E6-445B-A2F4-DC49CCA9F8A1}" type="parTrans" cxnId="{A396E92E-C57E-42DA-A9C4-E408D7211E4A}">
      <dgm:prSet/>
      <dgm:spPr/>
      <dgm:t>
        <a:bodyPr/>
        <a:lstStyle/>
        <a:p>
          <a:endParaRPr lang="en-US"/>
        </a:p>
      </dgm:t>
    </dgm:pt>
    <dgm:pt modelId="{5CC8FC26-2A15-48A6-890C-6B65C01DBD70}" type="sibTrans" cxnId="{A396E92E-C57E-42DA-A9C4-E408D7211E4A}">
      <dgm:prSet/>
      <dgm:spPr/>
      <dgm:t>
        <a:bodyPr/>
        <a:lstStyle/>
        <a:p>
          <a:endParaRPr lang="en-US"/>
        </a:p>
      </dgm:t>
    </dgm:pt>
    <dgm:pt modelId="{00F6BD66-FFC1-9742-8C6B-F6E1B85DDE44}" type="pres">
      <dgm:prSet presAssocID="{88EB1086-BC82-465A-AF01-ABF3896EC2DD}" presName="matrix" presStyleCnt="0">
        <dgm:presLayoutVars>
          <dgm:chMax val="1"/>
          <dgm:dir/>
          <dgm:resizeHandles val="exact"/>
        </dgm:presLayoutVars>
      </dgm:prSet>
      <dgm:spPr/>
    </dgm:pt>
    <dgm:pt modelId="{361790C1-D295-4649-9239-D198ED49F677}" type="pres">
      <dgm:prSet presAssocID="{88EB1086-BC82-465A-AF01-ABF3896EC2DD}" presName="diamond" presStyleLbl="bgShp" presStyleIdx="0" presStyleCnt="1"/>
      <dgm:spPr/>
    </dgm:pt>
    <dgm:pt modelId="{ED9F8DBC-956E-D44D-861E-8BF230CB6173}" type="pres">
      <dgm:prSet presAssocID="{88EB1086-BC82-465A-AF01-ABF3896EC2DD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2646076-E9B2-5B4A-852D-1A71B217E90B}" type="pres">
      <dgm:prSet presAssocID="{88EB1086-BC82-465A-AF01-ABF3896EC2DD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8E58025-E02D-D343-9B53-82D0E3F9DE48}" type="pres">
      <dgm:prSet presAssocID="{88EB1086-BC82-465A-AF01-ABF3896EC2DD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F1210B9-2A59-1546-842E-BE7139833E56}" type="pres">
      <dgm:prSet presAssocID="{88EB1086-BC82-465A-AF01-ABF3896EC2DD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61D4B0A-1A36-8340-A3E6-0AA802762D88}" type="presOf" srcId="{C68973E8-420F-43DC-92B5-3A6E82694DA0}" destId="{B2646076-E9B2-5B4A-852D-1A71B217E90B}" srcOrd="0" destOrd="0" presId="urn:microsoft.com/office/officeart/2005/8/layout/matrix3"/>
    <dgm:cxn modelId="{A396E92E-C57E-42DA-A9C4-E408D7211E4A}" srcId="{88EB1086-BC82-465A-AF01-ABF3896EC2DD}" destId="{1FCBB570-0CFE-47AE-B6DB-A06D38271378}" srcOrd="3" destOrd="0" parTransId="{20F457A8-19E6-445B-A2F4-DC49CCA9F8A1}" sibTransId="{5CC8FC26-2A15-48A6-890C-6B65C01DBD70}"/>
    <dgm:cxn modelId="{6A3C555E-FBC5-634B-9D35-725A152C47F2}" type="presOf" srcId="{88EB1086-BC82-465A-AF01-ABF3896EC2DD}" destId="{00F6BD66-FFC1-9742-8C6B-F6E1B85DDE44}" srcOrd="0" destOrd="0" presId="urn:microsoft.com/office/officeart/2005/8/layout/matrix3"/>
    <dgm:cxn modelId="{D0CFFE5F-5033-084D-B3C9-D2A984653A5C}" type="presOf" srcId="{749E1C73-CB0C-4642-94FC-78C3DFDBE09B}" destId="{ED9F8DBC-956E-D44D-861E-8BF230CB6173}" srcOrd="0" destOrd="0" presId="urn:microsoft.com/office/officeart/2005/8/layout/matrix3"/>
    <dgm:cxn modelId="{0C3AE478-A402-5641-B3F1-E68D3C4675A0}" type="presOf" srcId="{515D453B-4D4C-4673-A4FB-BCECC7B203A9}" destId="{18E58025-E02D-D343-9B53-82D0E3F9DE48}" srcOrd="0" destOrd="0" presId="urn:microsoft.com/office/officeart/2005/8/layout/matrix3"/>
    <dgm:cxn modelId="{CDDA5B85-8773-44E2-BE8D-085E1E31D5D4}" srcId="{88EB1086-BC82-465A-AF01-ABF3896EC2DD}" destId="{C68973E8-420F-43DC-92B5-3A6E82694DA0}" srcOrd="1" destOrd="0" parTransId="{9AB8BF04-DE6A-4F00-AD46-A5DA102DB4CE}" sibTransId="{8F7F94DB-52EB-4400-AF22-89AB04BA5E72}"/>
    <dgm:cxn modelId="{5354B385-D469-214A-8F18-0DC180B9A7C9}" type="presOf" srcId="{1FCBB570-0CFE-47AE-B6DB-A06D38271378}" destId="{4F1210B9-2A59-1546-842E-BE7139833E56}" srcOrd="0" destOrd="0" presId="urn:microsoft.com/office/officeart/2005/8/layout/matrix3"/>
    <dgm:cxn modelId="{752B478C-B694-4C29-B4D6-FC4DB77E44BD}" srcId="{88EB1086-BC82-465A-AF01-ABF3896EC2DD}" destId="{515D453B-4D4C-4673-A4FB-BCECC7B203A9}" srcOrd="2" destOrd="0" parTransId="{4476ED93-F85A-4A0B-B4AD-F5E4C4AA09A0}" sibTransId="{74417D2D-2416-4BB9-8B6E-C2984B0BE777}"/>
    <dgm:cxn modelId="{127AA5F5-4D1A-44B3-9BA0-EE792CF007A8}" srcId="{88EB1086-BC82-465A-AF01-ABF3896EC2DD}" destId="{749E1C73-CB0C-4642-94FC-78C3DFDBE09B}" srcOrd="0" destOrd="0" parTransId="{8E447AAD-67DD-4607-AB13-95DD17FEAC46}" sibTransId="{748C2AB2-F3CB-4EEE-92CA-24276BFBC7E6}"/>
    <dgm:cxn modelId="{F53B5955-00F1-0C48-8CA1-D2D21EF0265C}" type="presParOf" srcId="{00F6BD66-FFC1-9742-8C6B-F6E1B85DDE44}" destId="{361790C1-D295-4649-9239-D198ED49F677}" srcOrd="0" destOrd="0" presId="urn:microsoft.com/office/officeart/2005/8/layout/matrix3"/>
    <dgm:cxn modelId="{234F8214-C558-6345-80DF-C15A01FB52D9}" type="presParOf" srcId="{00F6BD66-FFC1-9742-8C6B-F6E1B85DDE44}" destId="{ED9F8DBC-956E-D44D-861E-8BF230CB6173}" srcOrd="1" destOrd="0" presId="urn:microsoft.com/office/officeart/2005/8/layout/matrix3"/>
    <dgm:cxn modelId="{3A32210D-631E-CA43-94AA-E6C4F748E3A0}" type="presParOf" srcId="{00F6BD66-FFC1-9742-8C6B-F6E1B85DDE44}" destId="{B2646076-E9B2-5B4A-852D-1A71B217E90B}" srcOrd="2" destOrd="0" presId="urn:microsoft.com/office/officeart/2005/8/layout/matrix3"/>
    <dgm:cxn modelId="{27E4C2B2-7810-444F-BFB3-3B2DE904149B}" type="presParOf" srcId="{00F6BD66-FFC1-9742-8C6B-F6E1B85DDE44}" destId="{18E58025-E02D-D343-9B53-82D0E3F9DE48}" srcOrd="3" destOrd="0" presId="urn:microsoft.com/office/officeart/2005/8/layout/matrix3"/>
    <dgm:cxn modelId="{4F2FF87A-B9C3-BC4B-BF39-382FEE2417D8}" type="presParOf" srcId="{00F6BD66-FFC1-9742-8C6B-F6E1B85DDE44}" destId="{4F1210B9-2A59-1546-842E-BE7139833E5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91CA50-5A98-400D-9F19-AD4C519EB8E9}" type="doc">
      <dgm:prSet loTypeId="urn:microsoft.com/office/officeart/2005/8/layout/radial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5909E65E-124E-48DC-8C5A-77E8EF614452}">
      <dgm:prSet phldrT="[Texte]"/>
      <dgm:spPr/>
      <dgm:t>
        <a:bodyPr/>
        <a:lstStyle/>
        <a:p>
          <a:r>
            <a:rPr lang="fr-FR" dirty="0"/>
            <a:t>HLP</a:t>
          </a:r>
        </a:p>
      </dgm:t>
    </dgm:pt>
    <dgm:pt modelId="{C0CC28D9-F5D6-4234-9784-8189B53C3894}" type="parTrans" cxnId="{56EEDC99-7096-4C48-BE70-197EB92C027E}">
      <dgm:prSet/>
      <dgm:spPr/>
      <dgm:t>
        <a:bodyPr/>
        <a:lstStyle/>
        <a:p>
          <a:endParaRPr lang="fr-FR"/>
        </a:p>
      </dgm:t>
    </dgm:pt>
    <dgm:pt modelId="{57F7D6D8-50B4-4AD0-8ED8-4395858CA622}" type="sibTrans" cxnId="{56EEDC99-7096-4C48-BE70-197EB92C027E}">
      <dgm:prSet/>
      <dgm:spPr/>
      <dgm:t>
        <a:bodyPr/>
        <a:lstStyle/>
        <a:p>
          <a:endParaRPr lang="fr-FR"/>
        </a:p>
      </dgm:t>
    </dgm:pt>
    <dgm:pt modelId="{77794C19-F00D-473A-BB8E-C777C0FA3DE2}">
      <dgm:prSet phldrT="[Texte]"/>
      <dgm:spPr/>
      <dgm:t>
        <a:bodyPr/>
        <a:lstStyle/>
        <a:p>
          <a:r>
            <a:rPr lang="fr-FR" dirty="0"/>
            <a:t>Métiers littéraires</a:t>
          </a:r>
        </a:p>
      </dgm:t>
    </dgm:pt>
    <dgm:pt modelId="{AFFCF300-7590-43D0-8B8F-CE17FCCE8B6C}" type="parTrans" cxnId="{41CA2003-C7DA-4842-9856-96AB590DC766}">
      <dgm:prSet/>
      <dgm:spPr/>
      <dgm:t>
        <a:bodyPr/>
        <a:lstStyle/>
        <a:p>
          <a:endParaRPr lang="fr-FR"/>
        </a:p>
      </dgm:t>
    </dgm:pt>
    <dgm:pt modelId="{A2371CE5-EBCA-4F52-BE6F-07FA47AF4F4F}" type="sibTrans" cxnId="{41CA2003-C7DA-4842-9856-96AB590DC766}">
      <dgm:prSet/>
      <dgm:spPr/>
      <dgm:t>
        <a:bodyPr/>
        <a:lstStyle/>
        <a:p>
          <a:endParaRPr lang="fr-FR"/>
        </a:p>
      </dgm:t>
    </dgm:pt>
    <dgm:pt modelId="{03B4A3BB-ED60-492B-B27F-8760CF8AD483}">
      <dgm:prSet phldrT="[Texte]"/>
      <dgm:spPr/>
      <dgm:t>
        <a:bodyPr/>
        <a:lstStyle/>
        <a:p>
          <a:r>
            <a:rPr lang="fr-FR" dirty="0"/>
            <a:t>Métiers artistiques</a:t>
          </a:r>
        </a:p>
      </dgm:t>
    </dgm:pt>
    <dgm:pt modelId="{501E7403-4989-4C67-BA74-003D3581FFCC}" type="parTrans" cxnId="{60BF6E90-CF72-4A1C-A2DB-35870BB6A8CE}">
      <dgm:prSet/>
      <dgm:spPr/>
      <dgm:t>
        <a:bodyPr/>
        <a:lstStyle/>
        <a:p>
          <a:endParaRPr lang="fr-FR"/>
        </a:p>
      </dgm:t>
    </dgm:pt>
    <dgm:pt modelId="{92E3F8AA-E86D-4E4F-BDF7-45E0D44EB158}" type="sibTrans" cxnId="{60BF6E90-CF72-4A1C-A2DB-35870BB6A8CE}">
      <dgm:prSet/>
      <dgm:spPr/>
      <dgm:t>
        <a:bodyPr/>
        <a:lstStyle/>
        <a:p>
          <a:endParaRPr lang="fr-FR"/>
        </a:p>
      </dgm:t>
    </dgm:pt>
    <dgm:pt modelId="{EDD97AC9-217F-45FE-9063-FF75BF4B6F06}">
      <dgm:prSet phldrT="[Texte]"/>
      <dgm:spPr/>
      <dgm:t>
        <a:bodyPr/>
        <a:lstStyle/>
        <a:p>
          <a:r>
            <a:rPr lang="fr-FR" dirty="0"/>
            <a:t>Métiers du droit</a:t>
          </a:r>
        </a:p>
      </dgm:t>
    </dgm:pt>
    <dgm:pt modelId="{38921721-FD66-4D5C-A79A-5BED405235BA}" type="parTrans" cxnId="{FE690BA4-79FC-451E-83C3-743D42AD4B3A}">
      <dgm:prSet/>
      <dgm:spPr/>
      <dgm:t>
        <a:bodyPr/>
        <a:lstStyle/>
        <a:p>
          <a:endParaRPr lang="fr-FR"/>
        </a:p>
      </dgm:t>
    </dgm:pt>
    <dgm:pt modelId="{D6B21324-CA5A-4335-9E3F-AAB463FD7314}" type="sibTrans" cxnId="{FE690BA4-79FC-451E-83C3-743D42AD4B3A}">
      <dgm:prSet/>
      <dgm:spPr/>
      <dgm:t>
        <a:bodyPr/>
        <a:lstStyle/>
        <a:p>
          <a:endParaRPr lang="fr-FR"/>
        </a:p>
      </dgm:t>
    </dgm:pt>
    <dgm:pt modelId="{2B180848-522F-431B-89E6-CE00698E0B12}">
      <dgm:prSet phldrT="[Texte]"/>
      <dgm:spPr/>
      <dgm:t>
        <a:bodyPr/>
        <a:lstStyle/>
        <a:p>
          <a:r>
            <a:rPr lang="fr-FR" dirty="0"/>
            <a:t>Métiers du commerce</a:t>
          </a:r>
        </a:p>
      </dgm:t>
    </dgm:pt>
    <dgm:pt modelId="{89F8C868-A38F-4E10-812F-6273606D7CDF}" type="parTrans" cxnId="{4D33283C-7D98-4B81-9781-53175100349B}">
      <dgm:prSet/>
      <dgm:spPr/>
      <dgm:t>
        <a:bodyPr/>
        <a:lstStyle/>
        <a:p>
          <a:endParaRPr lang="fr-FR"/>
        </a:p>
      </dgm:t>
    </dgm:pt>
    <dgm:pt modelId="{25BFAF50-7860-419C-9751-8448762E4A35}" type="sibTrans" cxnId="{4D33283C-7D98-4B81-9781-53175100349B}">
      <dgm:prSet/>
      <dgm:spPr/>
      <dgm:t>
        <a:bodyPr/>
        <a:lstStyle/>
        <a:p>
          <a:endParaRPr lang="fr-FR"/>
        </a:p>
      </dgm:t>
    </dgm:pt>
    <dgm:pt modelId="{5EA16793-D915-4048-BD49-466624B42335}">
      <dgm:prSet phldrT="[Texte]" phldr="1"/>
      <dgm:spPr/>
      <dgm:t>
        <a:bodyPr/>
        <a:lstStyle/>
        <a:p>
          <a:endParaRPr lang="fr-FR" dirty="0"/>
        </a:p>
      </dgm:t>
    </dgm:pt>
    <dgm:pt modelId="{0C4F7BDD-BC89-43D3-8930-ED84343611BD}" type="parTrans" cxnId="{0709AEE5-C889-4169-8A54-0B77CA6E43B9}">
      <dgm:prSet/>
      <dgm:spPr/>
      <dgm:t>
        <a:bodyPr/>
        <a:lstStyle/>
        <a:p>
          <a:endParaRPr lang="fr-FR"/>
        </a:p>
      </dgm:t>
    </dgm:pt>
    <dgm:pt modelId="{C1DC4746-8492-42EB-B73F-1D9DA0D46EA7}" type="sibTrans" cxnId="{0709AEE5-C889-4169-8A54-0B77CA6E43B9}">
      <dgm:prSet/>
      <dgm:spPr/>
      <dgm:t>
        <a:bodyPr/>
        <a:lstStyle/>
        <a:p>
          <a:endParaRPr lang="fr-FR"/>
        </a:p>
      </dgm:t>
    </dgm:pt>
    <dgm:pt modelId="{9D587E67-8594-42C1-A835-78FE67F6AA7E}">
      <dgm:prSet/>
      <dgm:spPr/>
      <dgm:t>
        <a:bodyPr/>
        <a:lstStyle/>
        <a:p>
          <a:endParaRPr lang="fr-FR"/>
        </a:p>
      </dgm:t>
    </dgm:pt>
    <dgm:pt modelId="{9F6CD177-59EB-490F-8C98-4EC60BF8A480}" type="parTrans" cxnId="{F525A7A8-1CE1-4D1F-BAAF-8AD193645EEC}">
      <dgm:prSet/>
      <dgm:spPr/>
      <dgm:t>
        <a:bodyPr/>
        <a:lstStyle/>
        <a:p>
          <a:endParaRPr lang="fr-FR"/>
        </a:p>
      </dgm:t>
    </dgm:pt>
    <dgm:pt modelId="{C782A528-E909-4C3C-A360-0F702CDBF1AC}" type="sibTrans" cxnId="{F525A7A8-1CE1-4D1F-BAAF-8AD193645EEC}">
      <dgm:prSet/>
      <dgm:spPr/>
      <dgm:t>
        <a:bodyPr/>
        <a:lstStyle/>
        <a:p>
          <a:endParaRPr lang="fr-FR"/>
        </a:p>
      </dgm:t>
    </dgm:pt>
    <dgm:pt modelId="{C2E1B0BC-2157-4A6D-A720-387FF5AFFD26}">
      <dgm:prSet/>
      <dgm:spPr/>
      <dgm:t>
        <a:bodyPr/>
        <a:lstStyle/>
        <a:p>
          <a:r>
            <a:rPr lang="fr-FR" dirty="0"/>
            <a:t>Métiers liés à l’autre</a:t>
          </a:r>
        </a:p>
      </dgm:t>
    </dgm:pt>
    <dgm:pt modelId="{2CA55A5F-E595-46C6-B77B-535D38B6054C}" type="parTrans" cxnId="{76E4FC75-22B6-4055-B640-BF06F266FA67}">
      <dgm:prSet/>
      <dgm:spPr/>
      <dgm:t>
        <a:bodyPr/>
        <a:lstStyle/>
        <a:p>
          <a:endParaRPr lang="fr-FR"/>
        </a:p>
      </dgm:t>
    </dgm:pt>
    <dgm:pt modelId="{A4735081-2CA6-4320-B8D3-DD5D87DDE439}" type="sibTrans" cxnId="{76E4FC75-22B6-4055-B640-BF06F266FA67}">
      <dgm:prSet/>
      <dgm:spPr/>
      <dgm:t>
        <a:bodyPr/>
        <a:lstStyle/>
        <a:p>
          <a:endParaRPr lang="fr-FR"/>
        </a:p>
      </dgm:t>
    </dgm:pt>
    <dgm:pt modelId="{F96428FF-4BC9-4CBE-9D95-2A466E550D22}">
      <dgm:prSet/>
      <dgm:spPr/>
      <dgm:t>
        <a:bodyPr/>
        <a:lstStyle/>
        <a:p>
          <a:r>
            <a:rPr lang="fr-FR" dirty="0"/>
            <a:t>Métiers politiques</a:t>
          </a:r>
        </a:p>
      </dgm:t>
    </dgm:pt>
    <dgm:pt modelId="{6BD6D6A8-D2A5-4FBB-900B-F655553BAF43}" type="parTrans" cxnId="{B9D410DA-78BA-4B60-98B7-BB9BCDAC8D34}">
      <dgm:prSet/>
      <dgm:spPr/>
      <dgm:t>
        <a:bodyPr/>
        <a:lstStyle/>
        <a:p>
          <a:endParaRPr lang="fr-FR"/>
        </a:p>
      </dgm:t>
    </dgm:pt>
    <dgm:pt modelId="{841F2DC5-DD2F-4C71-BB25-74315383CF0D}" type="sibTrans" cxnId="{B9D410DA-78BA-4B60-98B7-BB9BCDAC8D34}">
      <dgm:prSet/>
      <dgm:spPr/>
      <dgm:t>
        <a:bodyPr/>
        <a:lstStyle/>
        <a:p>
          <a:endParaRPr lang="fr-FR"/>
        </a:p>
      </dgm:t>
    </dgm:pt>
    <dgm:pt modelId="{DF772753-5068-404D-B4F0-9FBA6BA34AC2}">
      <dgm:prSet/>
      <dgm:spPr/>
      <dgm:t>
        <a:bodyPr/>
        <a:lstStyle/>
        <a:p>
          <a:r>
            <a:rPr lang="fr-FR" dirty="0"/>
            <a:t>Métiers de la communication</a:t>
          </a:r>
        </a:p>
      </dgm:t>
    </dgm:pt>
    <dgm:pt modelId="{154E4F3D-80B5-4629-AED4-491DE516676D}" type="parTrans" cxnId="{405C9AC1-2652-46E3-84FE-FE9BD5DA43BD}">
      <dgm:prSet/>
      <dgm:spPr/>
      <dgm:t>
        <a:bodyPr/>
        <a:lstStyle/>
        <a:p>
          <a:endParaRPr lang="fr-FR"/>
        </a:p>
      </dgm:t>
    </dgm:pt>
    <dgm:pt modelId="{04F028A5-4EBE-44B3-AB39-3CDC91275061}" type="sibTrans" cxnId="{405C9AC1-2652-46E3-84FE-FE9BD5DA43BD}">
      <dgm:prSet/>
      <dgm:spPr/>
      <dgm:t>
        <a:bodyPr/>
        <a:lstStyle/>
        <a:p>
          <a:endParaRPr lang="fr-FR"/>
        </a:p>
      </dgm:t>
    </dgm:pt>
    <dgm:pt modelId="{44E00DC5-8685-4BA2-BC8F-B7BD33258296}" type="pres">
      <dgm:prSet presAssocID="{8091CA50-5A98-400D-9F19-AD4C519EB8E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CFC929A-337F-498E-A022-0B4C261DDB89}" type="pres">
      <dgm:prSet presAssocID="{5909E65E-124E-48DC-8C5A-77E8EF614452}" presName="centerShape" presStyleLbl="node0" presStyleIdx="0" presStyleCnt="1"/>
      <dgm:spPr/>
    </dgm:pt>
    <dgm:pt modelId="{A6BB5A08-40AA-4B9A-9520-77FDDEA5AB2F}" type="pres">
      <dgm:prSet presAssocID="{AFFCF300-7590-43D0-8B8F-CE17FCCE8B6C}" presName="Name9" presStyleLbl="parChTrans1D2" presStyleIdx="0" presStyleCnt="7"/>
      <dgm:spPr/>
    </dgm:pt>
    <dgm:pt modelId="{AE2A2EE2-A1EB-48C4-B214-AF4ED270F730}" type="pres">
      <dgm:prSet presAssocID="{AFFCF300-7590-43D0-8B8F-CE17FCCE8B6C}" presName="connTx" presStyleLbl="parChTrans1D2" presStyleIdx="0" presStyleCnt="7"/>
      <dgm:spPr/>
    </dgm:pt>
    <dgm:pt modelId="{B0074600-1C10-4F22-94A7-EEC15C55AC63}" type="pres">
      <dgm:prSet presAssocID="{77794C19-F00D-473A-BB8E-C777C0FA3DE2}" presName="node" presStyleLbl="node1" presStyleIdx="0" presStyleCnt="7" custScaleX="110000" custScaleY="110000">
        <dgm:presLayoutVars>
          <dgm:bulletEnabled val="1"/>
        </dgm:presLayoutVars>
      </dgm:prSet>
      <dgm:spPr/>
    </dgm:pt>
    <dgm:pt modelId="{8CBE5466-1CAE-4B3D-AC06-364251F89009}" type="pres">
      <dgm:prSet presAssocID="{501E7403-4989-4C67-BA74-003D3581FFCC}" presName="Name9" presStyleLbl="parChTrans1D2" presStyleIdx="1" presStyleCnt="7"/>
      <dgm:spPr/>
    </dgm:pt>
    <dgm:pt modelId="{20183258-7E2B-408F-9235-6CDB5FADF15B}" type="pres">
      <dgm:prSet presAssocID="{501E7403-4989-4C67-BA74-003D3581FFCC}" presName="connTx" presStyleLbl="parChTrans1D2" presStyleIdx="1" presStyleCnt="7"/>
      <dgm:spPr/>
    </dgm:pt>
    <dgm:pt modelId="{EB827E60-CA9A-457C-9A5B-BF369AD9509F}" type="pres">
      <dgm:prSet presAssocID="{03B4A3BB-ED60-492B-B27F-8760CF8AD483}" presName="node" presStyleLbl="node1" presStyleIdx="1" presStyleCnt="7" custScaleX="110000" custScaleY="110000">
        <dgm:presLayoutVars>
          <dgm:bulletEnabled val="1"/>
        </dgm:presLayoutVars>
      </dgm:prSet>
      <dgm:spPr/>
    </dgm:pt>
    <dgm:pt modelId="{A87AE314-D57E-41B3-89DF-4AD51E515ABB}" type="pres">
      <dgm:prSet presAssocID="{38921721-FD66-4D5C-A79A-5BED405235BA}" presName="Name9" presStyleLbl="parChTrans1D2" presStyleIdx="2" presStyleCnt="7"/>
      <dgm:spPr/>
    </dgm:pt>
    <dgm:pt modelId="{68A98C95-1E94-4408-AB16-994429CFA3D4}" type="pres">
      <dgm:prSet presAssocID="{38921721-FD66-4D5C-A79A-5BED405235BA}" presName="connTx" presStyleLbl="parChTrans1D2" presStyleIdx="2" presStyleCnt="7"/>
      <dgm:spPr/>
    </dgm:pt>
    <dgm:pt modelId="{06951A92-D01D-494A-944C-8DAEFB87D953}" type="pres">
      <dgm:prSet presAssocID="{EDD97AC9-217F-45FE-9063-FF75BF4B6F06}" presName="node" presStyleLbl="node1" presStyleIdx="2" presStyleCnt="7" custScaleX="110000" custScaleY="110000">
        <dgm:presLayoutVars>
          <dgm:bulletEnabled val="1"/>
        </dgm:presLayoutVars>
      </dgm:prSet>
      <dgm:spPr/>
    </dgm:pt>
    <dgm:pt modelId="{21FAA4F8-ED61-4572-995E-BB5279A7B121}" type="pres">
      <dgm:prSet presAssocID="{89F8C868-A38F-4E10-812F-6273606D7CDF}" presName="Name9" presStyleLbl="parChTrans1D2" presStyleIdx="3" presStyleCnt="7"/>
      <dgm:spPr/>
    </dgm:pt>
    <dgm:pt modelId="{488938B3-E76B-4917-A658-E0F0F287DDA2}" type="pres">
      <dgm:prSet presAssocID="{89F8C868-A38F-4E10-812F-6273606D7CDF}" presName="connTx" presStyleLbl="parChTrans1D2" presStyleIdx="3" presStyleCnt="7"/>
      <dgm:spPr/>
    </dgm:pt>
    <dgm:pt modelId="{B52EC8C1-B390-4A9F-81DD-CF726A3AB989}" type="pres">
      <dgm:prSet presAssocID="{2B180848-522F-431B-89E6-CE00698E0B12}" presName="node" presStyleLbl="node1" presStyleIdx="3" presStyleCnt="7" custScaleX="110000" custScaleY="110000">
        <dgm:presLayoutVars>
          <dgm:bulletEnabled val="1"/>
        </dgm:presLayoutVars>
      </dgm:prSet>
      <dgm:spPr/>
    </dgm:pt>
    <dgm:pt modelId="{D154AB4B-9B6D-4BF0-8FF4-6E23B4EEC031}" type="pres">
      <dgm:prSet presAssocID="{2CA55A5F-E595-46C6-B77B-535D38B6054C}" presName="Name9" presStyleLbl="parChTrans1D2" presStyleIdx="4" presStyleCnt="7"/>
      <dgm:spPr/>
    </dgm:pt>
    <dgm:pt modelId="{8A8AD954-4A78-492D-A9BC-E12CAB953718}" type="pres">
      <dgm:prSet presAssocID="{2CA55A5F-E595-46C6-B77B-535D38B6054C}" presName="connTx" presStyleLbl="parChTrans1D2" presStyleIdx="4" presStyleCnt="7"/>
      <dgm:spPr/>
    </dgm:pt>
    <dgm:pt modelId="{DF406B95-CEFA-44FF-BFDF-9E17B9056DA4}" type="pres">
      <dgm:prSet presAssocID="{C2E1B0BC-2157-4A6D-A720-387FF5AFFD26}" presName="node" presStyleLbl="node1" presStyleIdx="4" presStyleCnt="7" custScaleX="110000" custScaleY="110000">
        <dgm:presLayoutVars>
          <dgm:bulletEnabled val="1"/>
        </dgm:presLayoutVars>
      </dgm:prSet>
      <dgm:spPr/>
    </dgm:pt>
    <dgm:pt modelId="{6089F035-09D1-4750-873F-EE9C88648988}" type="pres">
      <dgm:prSet presAssocID="{6BD6D6A8-D2A5-4FBB-900B-F655553BAF43}" presName="Name9" presStyleLbl="parChTrans1D2" presStyleIdx="5" presStyleCnt="7"/>
      <dgm:spPr/>
    </dgm:pt>
    <dgm:pt modelId="{4CCAB14F-6080-48D5-8FCC-3C1E333A4069}" type="pres">
      <dgm:prSet presAssocID="{6BD6D6A8-D2A5-4FBB-900B-F655553BAF43}" presName="connTx" presStyleLbl="parChTrans1D2" presStyleIdx="5" presStyleCnt="7"/>
      <dgm:spPr/>
    </dgm:pt>
    <dgm:pt modelId="{986E4567-68A8-4725-A15A-91BB241B9425}" type="pres">
      <dgm:prSet presAssocID="{F96428FF-4BC9-4CBE-9D95-2A466E550D22}" presName="node" presStyleLbl="node1" presStyleIdx="5" presStyleCnt="7" custScaleX="110000" custScaleY="110000">
        <dgm:presLayoutVars>
          <dgm:bulletEnabled val="1"/>
        </dgm:presLayoutVars>
      </dgm:prSet>
      <dgm:spPr/>
    </dgm:pt>
    <dgm:pt modelId="{A618D767-FC51-405E-8AA7-95D585E02B67}" type="pres">
      <dgm:prSet presAssocID="{154E4F3D-80B5-4629-AED4-491DE516676D}" presName="Name9" presStyleLbl="parChTrans1D2" presStyleIdx="6" presStyleCnt="7"/>
      <dgm:spPr/>
    </dgm:pt>
    <dgm:pt modelId="{F731EEBE-8DE1-4FA7-B4ED-41B13FEDBEF7}" type="pres">
      <dgm:prSet presAssocID="{154E4F3D-80B5-4629-AED4-491DE516676D}" presName="connTx" presStyleLbl="parChTrans1D2" presStyleIdx="6" presStyleCnt="7"/>
      <dgm:spPr/>
    </dgm:pt>
    <dgm:pt modelId="{CD036B1C-038E-4976-B211-17FE539A0826}" type="pres">
      <dgm:prSet presAssocID="{DF772753-5068-404D-B4F0-9FBA6BA34AC2}" presName="node" presStyleLbl="node1" presStyleIdx="6" presStyleCnt="7" custScaleX="110000" custScaleY="110000">
        <dgm:presLayoutVars>
          <dgm:bulletEnabled val="1"/>
        </dgm:presLayoutVars>
      </dgm:prSet>
      <dgm:spPr/>
    </dgm:pt>
  </dgm:ptLst>
  <dgm:cxnLst>
    <dgm:cxn modelId="{41CA2003-C7DA-4842-9856-96AB590DC766}" srcId="{5909E65E-124E-48DC-8C5A-77E8EF614452}" destId="{77794C19-F00D-473A-BB8E-C777C0FA3DE2}" srcOrd="0" destOrd="0" parTransId="{AFFCF300-7590-43D0-8B8F-CE17FCCE8B6C}" sibTransId="{A2371CE5-EBCA-4F52-BE6F-07FA47AF4F4F}"/>
    <dgm:cxn modelId="{6A1BFB0A-A62E-43B8-8A62-E8E4993AC47D}" type="presOf" srcId="{501E7403-4989-4C67-BA74-003D3581FFCC}" destId="{8CBE5466-1CAE-4B3D-AC06-364251F89009}" srcOrd="0" destOrd="0" presId="urn:microsoft.com/office/officeart/2005/8/layout/radial1"/>
    <dgm:cxn modelId="{BEFADE19-F762-469D-AEA7-548569727A35}" type="presOf" srcId="{38921721-FD66-4D5C-A79A-5BED405235BA}" destId="{A87AE314-D57E-41B3-89DF-4AD51E515ABB}" srcOrd="0" destOrd="0" presId="urn:microsoft.com/office/officeart/2005/8/layout/radial1"/>
    <dgm:cxn modelId="{56B3F51C-B9EA-41D2-AA73-F636245CCFB3}" type="presOf" srcId="{38921721-FD66-4D5C-A79A-5BED405235BA}" destId="{68A98C95-1E94-4408-AB16-994429CFA3D4}" srcOrd="1" destOrd="0" presId="urn:microsoft.com/office/officeart/2005/8/layout/radial1"/>
    <dgm:cxn modelId="{57EB3B2E-A0B2-4BBA-B539-99C569A930A3}" type="presOf" srcId="{C2E1B0BC-2157-4A6D-A720-387FF5AFFD26}" destId="{DF406B95-CEFA-44FF-BFDF-9E17B9056DA4}" srcOrd="0" destOrd="0" presId="urn:microsoft.com/office/officeart/2005/8/layout/radial1"/>
    <dgm:cxn modelId="{4D33283C-7D98-4B81-9781-53175100349B}" srcId="{5909E65E-124E-48DC-8C5A-77E8EF614452}" destId="{2B180848-522F-431B-89E6-CE00698E0B12}" srcOrd="3" destOrd="0" parTransId="{89F8C868-A38F-4E10-812F-6273606D7CDF}" sibTransId="{25BFAF50-7860-419C-9751-8448762E4A35}"/>
    <dgm:cxn modelId="{0D1EA940-B3B6-4E48-8622-8859C9DB0A62}" type="presOf" srcId="{2CA55A5F-E595-46C6-B77B-535D38B6054C}" destId="{8A8AD954-4A78-492D-A9BC-E12CAB953718}" srcOrd="1" destOrd="0" presId="urn:microsoft.com/office/officeart/2005/8/layout/radial1"/>
    <dgm:cxn modelId="{20F5FE5B-C71C-4A11-97F9-E9EF29579D46}" type="presOf" srcId="{89F8C868-A38F-4E10-812F-6273606D7CDF}" destId="{488938B3-E76B-4917-A658-E0F0F287DDA2}" srcOrd="1" destOrd="0" presId="urn:microsoft.com/office/officeart/2005/8/layout/radial1"/>
    <dgm:cxn modelId="{E05A3C62-ED39-4157-9DA8-A576CE8ADA60}" type="presOf" srcId="{154E4F3D-80B5-4629-AED4-491DE516676D}" destId="{A618D767-FC51-405E-8AA7-95D585E02B67}" srcOrd="0" destOrd="0" presId="urn:microsoft.com/office/officeart/2005/8/layout/radial1"/>
    <dgm:cxn modelId="{6E71F354-2B8B-41C4-8C5B-CD4E1A064E1B}" type="presOf" srcId="{77794C19-F00D-473A-BB8E-C777C0FA3DE2}" destId="{B0074600-1C10-4F22-94A7-EEC15C55AC63}" srcOrd="0" destOrd="0" presId="urn:microsoft.com/office/officeart/2005/8/layout/radial1"/>
    <dgm:cxn modelId="{76E4FC75-22B6-4055-B640-BF06F266FA67}" srcId="{5909E65E-124E-48DC-8C5A-77E8EF614452}" destId="{C2E1B0BC-2157-4A6D-A720-387FF5AFFD26}" srcOrd="4" destOrd="0" parTransId="{2CA55A5F-E595-46C6-B77B-535D38B6054C}" sibTransId="{A4735081-2CA6-4320-B8D3-DD5D87DDE439}"/>
    <dgm:cxn modelId="{EC66595A-80CC-4E4C-9220-1E55E768CB79}" type="presOf" srcId="{8091CA50-5A98-400D-9F19-AD4C519EB8E9}" destId="{44E00DC5-8685-4BA2-BC8F-B7BD33258296}" srcOrd="0" destOrd="0" presId="urn:microsoft.com/office/officeart/2005/8/layout/radial1"/>
    <dgm:cxn modelId="{B37EC97F-67F0-48D0-9580-BD5B03AF9261}" type="presOf" srcId="{154E4F3D-80B5-4629-AED4-491DE516676D}" destId="{F731EEBE-8DE1-4FA7-B4ED-41B13FEDBEF7}" srcOrd="1" destOrd="0" presId="urn:microsoft.com/office/officeart/2005/8/layout/radial1"/>
    <dgm:cxn modelId="{CF018080-8C6E-4AD9-BCE5-C5CDF10079FB}" type="presOf" srcId="{2B180848-522F-431B-89E6-CE00698E0B12}" destId="{B52EC8C1-B390-4A9F-81DD-CF726A3AB989}" srcOrd="0" destOrd="0" presId="urn:microsoft.com/office/officeart/2005/8/layout/radial1"/>
    <dgm:cxn modelId="{13DB1A81-5818-4A97-9FAD-1F541DA082E8}" type="presOf" srcId="{6BD6D6A8-D2A5-4FBB-900B-F655553BAF43}" destId="{4CCAB14F-6080-48D5-8FCC-3C1E333A4069}" srcOrd="1" destOrd="0" presId="urn:microsoft.com/office/officeart/2005/8/layout/radial1"/>
    <dgm:cxn modelId="{47B54883-A9DD-45A3-83A9-D233D1BB5547}" type="presOf" srcId="{89F8C868-A38F-4E10-812F-6273606D7CDF}" destId="{21FAA4F8-ED61-4572-995E-BB5279A7B121}" srcOrd="0" destOrd="0" presId="urn:microsoft.com/office/officeart/2005/8/layout/radial1"/>
    <dgm:cxn modelId="{60BF6E90-CF72-4A1C-A2DB-35870BB6A8CE}" srcId="{5909E65E-124E-48DC-8C5A-77E8EF614452}" destId="{03B4A3BB-ED60-492B-B27F-8760CF8AD483}" srcOrd="1" destOrd="0" parTransId="{501E7403-4989-4C67-BA74-003D3581FFCC}" sibTransId="{92E3F8AA-E86D-4E4F-BDF7-45E0D44EB158}"/>
    <dgm:cxn modelId="{62F3C895-76C6-4A6A-886C-07DCF560579F}" type="presOf" srcId="{DF772753-5068-404D-B4F0-9FBA6BA34AC2}" destId="{CD036B1C-038E-4976-B211-17FE539A0826}" srcOrd="0" destOrd="0" presId="urn:microsoft.com/office/officeart/2005/8/layout/radial1"/>
    <dgm:cxn modelId="{56EEDC99-7096-4C48-BE70-197EB92C027E}" srcId="{8091CA50-5A98-400D-9F19-AD4C519EB8E9}" destId="{5909E65E-124E-48DC-8C5A-77E8EF614452}" srcOrd="0" destOrd="0" parTransId="{C0CC28D9-F5D6-4234-9784-8189B53C3894}" sibTransId="{57F7D6D8-50B4-4AD0-8ED8-4395858CA622}"/>
    <dgm:cxn modelId="{6A9407A0-A1FB-4E28-BB0E-725FB6788097}" type="presOf" srcId="{AFFCF300-7590-43D0-8B8F-CE17FCCE8B6C}" destId="{AE2A2EE2-A1EB-48C4-B214-AF4ED270F730}" srcOrd="1" destOrd="0" presId="urn:microsoft.com/office/officeart/2005/8/layout/radial1"/>
    <dgm:cxn modelId="{56AF90A1-47F7-4CEA-A52F-D2768C4DBFEF}" type="presOf" srcId="{F96428FF-4BC9-4CBE-9D95-2A466E550D22}" destId="{986E4567-68A8-4725-A15A-91BB241B9425}" srcOrd="0" destOrd="0" presId="urn:microsoft.com/office/officeart/2005/8/layout/radial1"/>
    <dgm:cxn modelId="{CEBFF2A2-DF2E-425C-8090-13749F5A3951}" type="presOf" srcId="{EDD97AC9-217F-45FE-9063-FF75BF4B6F06}" destId="{06951A92-D01D-494A-944C-8DAEFB87D953}" srcOrd="0" destOrd="0" presId="urn:microsoft.com/office/officeart/2005/8/layout/radial1"/>
    <dgm:cxn modelId="{FE690BA4-79FC-451E-83C3-743D42AD4B3A}" srcId="{5909E65E-124E-48DC-8C5A-77E8EF614452}" destId="{EDD97AC9-217F-45FE-9063-FF75BF4B6F06}" srcOrd="2" destOrd="0" parTransId="{38921721-FD66-4D5C-A79A-5BED405235BA}" sibTransId="{D6B21324-CA5A-4335-9E3F-AAB463FD7314}"/>
    <dgm:cxn modelId="{F525A7A8-1CE1-4D1F-BAAF-8AD193645EEC}" srcId="{8091CA50-5A98-400D-9F19-AD4C519EB8E9}" destId="{9D587E67-8594-42C1-A835-78FE67F6AA7E}" srcOrd="2" destOrd="0" parTransId="{9F6CD177-59EB-490F-8C98-4EC60BF8A480}" sibTransId="{C782A528-E909-4C3C-A360-0F702CDBF1AC}"/>
    <dgm:cxn modelId="{842991C1-B643-4C32-A1B9-A5F91B70E79E}" type="presOf" srcId="{501E7403-4989-4C67-BA74-003D3581FFCC}" destId="{20183258-7E2B-408F-9235-6CDB5FADF15B}" srcOrd="1" destOrd="0" presId="urn:microsoft.com/office/officeart/2005/8/layout/radial1"/>
    <dgm:cxn modelId="{405C9AC1-2652-46E3-84FE-FE9BD5DA43BD}" srcId="{5909E65E-124E-48DC-8C5A-77E8EF614452}" destId="{DF772753-5068-404D-B4F0-9FBA6BA34AC2}" srcOrd="6" destOrd="0" parTransId="{154E4F3D-80B5-4629-AED4-491DE516676D}" sibTransId="{04F028A5-4EBE-44B3-AB39-3CDC91275061}"/>
    <dgm:cxn modelId="{59E195C8-AA9D-4E0D-AAFC-D5A143F940E2}" type="presOf" srcId="{5909E65E-124E-48DC-8C5A-77E8EF614452}" destId="{ECFC929A-337F-498E-A022-0B4C261DDB89}" srcOrd="0" destOrd="0" presId="urn:microsoft.com/office/officeart/2005/8/layout/radial1"/>
    <dgm:cxn modelId="{B9D410DA-78BA-4B60-98B7-BB9BCDAC8D34}" srcId="{5909E65E-124E-48DC-8C5A-77E8EF614452}" destId="{F96428FF-4BC9-4CBE-9D95-2A466E550D22}" srcOrd="5" destOrd="0" parTransId="{6BD6D6A8-D2A5-4FBB-900B-F655553BAF43}" sibTransId="{841F2DC5-DD2F-4C71-BB25-74315383CF0D}"/>
    <dgm:cxn modelId="{1B75D2DC-6F98-443E-B2B1-2878F813C2B3}" type="presOf" srcId="{AFFCF300-7590-43D0-8B8F-CE17FCCE8B6C}" destId="{A6BB5A08-40AA-4B9A-9520-77FDDEA5AB2F}" srcOrd="0" destOrd="0" presId="urn:microsoft.com/office/officeart/2005/8/layout/radial1"/>
    <dgm:cxn modelId="{0709AEE5-C889-4169-8A54-0B77CA6E43B9}" srcId="{8091CA50-5A98-400D-9F19-AD4C519EB8E9}" destId="{5EA16793-D915-4048-BD49-466624B42335}" srcOrd="1" destOrd="0" parTransId="{0C4F7BDD-BC89-43D3-8930-ED84343611BD}" sibTransId="{C1DC4746-8492-42EB-B73F-1D9DA0D46EA7}"/>
    <dgm:cxn modelId="{8C9102E6-210F-42D0-A18A-AFC8BD521C4F}" type="presOf" srcId="{2CA55A5F-E595-46C6-B77B-535D38B6054C}" destId="{D154AB4B-9B6D-4BF0-8FF4-6E23B4EEC031}" srcOrd="0" destOrd="0" presId="urn:microsoft.com/office/officeart/2005/8/layout/radial1"/>
    <dgm:cxn modelId="{C487CFE7-6BE0-4C5C-AFFF-111E13850A9E}" type="presOf" srcId="{03B4A3BB-ED60-492B-B27F-8760CF8AD483}" destId="{EB827E60-CA9A-457C-9A5B-BF369AD9509F}" srcOrd="0" destOrd="0" presId="urn:microsoft.com/office/officeart/2005/8/layout/radial1"/>
    <dgm:cxn modelId="{643B30EB-13E2-41A3-9167-6480CED78032}" type="presOf" srcId="{6BD6D6A8-D2A5-4FBB-900B-F655553BAF43}" destId="{6089F035-09D1-4750-873F-EE9C88648988}" srcOrd="0" destOrd="0" presId="urn:microsoft.com/office/officeart/2005/8/layout/radial1"/>
    <dgm:cxn modelId="{E5463003-CC2A-4E13-858D-E7833B28BD76}" type="presParOf" srcId="{44E00DC5-8685-4BA2-BC8F-B7BD33258296}" destId="{ECFC929A-337F-498E-A022-0B4C261DDB89}" srcOrd="0" destOrd="0" presId="urn:microsoft.com/office/officeart/2005/8/layout/radial1"/>
    <dgm:cxn modelId="{F7BF86CB-6DD4-4A28-9234-E71B1ADD3083}" type="presParOf" srcId="{44E00DC5-8685-4BA2-BC8F-B7BD33258296}" destId="{A6BB5A08-40AA-4B9A-9520-77FDDEA5AB2F}" srcOrd="1" destOrd="0" presId="urn:microsoft.com/office/officeart/2005/8/layout/radial1"/>
    <dgm:cxn modelId="{4B78168C-F81B-4CA2-8840-4A6732748303}" type="presParOf" srcId="{A6BB5A08-40AA-4B9A-9520-77FDDEA5AB2F}" destId="{AE2A2EE2-A1EB-48C4-B214-AF4ED270F730}" srcOrd="0" destOrd="0" presId="urn:microsoft.com/office/officeart/2005/8/layout/radial1"/>
    <dgm:cxn modelId="{B75702AA-0A6E-4CA7-86EB-80C7F83571B7}" type="presParOf" srcId="{44E00DC5-8685-4BA2-BC8F-B7BD33258296}" destId="{B0074600-1C10-4F22-94A7-EEC15C55AC63}" srcOrd="2" destOrd="0" presId="urn:microsoft.com/office/officeart/2005/8/layout/radial1"/>
    <dgm:cxn modelId="{A39067F8-0642-4133-8A11-21E2AB32E0F9}" type="presParOf" srcId="{44E00DC5-8685-4BA2-BC8F-B7BD33258296}" destId="{8CBE5466-1CAE-4B3D-AC06-364251F89009}" srcOrd="3" destOrd="0" presId="urn:microsoft.com/office/officeart/2005/8/layout/radial1"/>
    <dgm:cxn modelId="{73005263-6283-481E-814C-FFC5F0426FC8}" type="presParOf" srcId="{8CBE5466-1CAE-4B3D-AC06-364251F89009}" destId="{20183258-7E2B-408F-9235-6CDB5FADF15B}" srcOrd="0" destOrd="0" presId="urn:microsoft.com/office/officeart/2005/8/layout/radial1"/>
    <dgm:cxn modelId="{D89AFE83-2647-4194-9D44-3BB3A6F7769A}" type="presParOf" srcId="{44E00DC5-8685-4BA2-BC8F-B7BD33258296}" destId="{EB827E60-CA9A-457C-9A5B-BF369AD9509F}" srcOrd="4" destOrd="0" presId="urn:microsoft.com/office/officeart/2005/8/layout/radial1"/>
    <dgm:cxn modelId="{6E80ED87-5E35-4B46-9A58-D9957984F78F}" type="presParOf" srcId="{44E00DC5-8685-4BA2-BC8F-B7BD33258296}" destId="{A87AE314-D57E-41B3-89DF-4AD51E515ABB}" srcOrd="5" destOrd="0" presId="urn:microsoft.com/office/officeart/2005/8/layout/radial1"/>
    <dgm:cxn modelId="{0EAA2458-A012-43F9-9DA2-A8102B4F1790}" type="presParOf" srcId="{A87AE314-D57E-41B3-89DF-4AD51E515ABB}" destId="{68A98C95-1E94-4408-AB16-994429CFA3D4}" srcOrd="0" destOrd="0" presId="urn:microsoft.com/office/officeart/2005/8/layout/radial1"/>
    <dgm:cxn modelId="{ADF46463-497A-4B4A-A398-444FA05D5FF6}" type="presParOf" srcId="{44E00DC5-8685-4BA2-BC8F-B7BD33258296}" destId="{06951A92-D01D-494A-944C-8DAEFB87D953}" srcOrd="6" destOrd="0" presId="urn:microsoft.com/office/officeart/2005/8/layout/radial1"/>
    <dgm:cxn modelId="{F4D70ED2-1C4E-4F4B-8BE9-C7EC5A308771}" type="presParOf" srcId="{44E00DC5-8685-4BA2-BC8F-B7BD33258296}" destId="{21FAA4F8-ED61-4572-995E-BB5279A7B121}" srcOrd="7" destOrd="0" presId="urn:microsoft.com/office/officeart/2005/8/layout/radial1"/>
    <dgm:cxn modelId="{9EC6FAA3-46AE-4E29-8269-0B0C27207014}" type="presParOf" srcId="{21FAA4F8-ED61-4572-995E-BB5279A7B121}" destId="{488938B3-E76B-4917-A658-E0F0F287DDA2}" srcOrd="0" destOrd="0" presId="urn:microsoft.com/office/officeart/2005/8/layout/radial1"/>
    <dgm:cxn modelId="{377017FD-F881-4A98-9ADC-49BE8662D7D1}" type="presParOf" srcId="{44E00DC5-8685-4BA2-BC8F-B7BD33258296}" destId="{B52EC8C1-B390-4A9F-81DD-CF726A3AB989}" srcOrd="8" destOrd="0" presId="urn:microsoft.com/office/officeart/2005/8/layout/radial1"/>
    <dgm:cxn modelId="{E7AE4B90-BBEC-49BF-A72C-AAC012C49084}" type="presParOf" srcId="{44E00DC5-8685-4BA2-BC8F-B7BD33258296}" destId="{D154AB4B-9B6D-4BF0-8FF4-6E23B4EEC031}" srcOrd="9" destOrd="0" presId="urn:microsoft.com/office/officeart/2005/8/layout/radial1"/>
    <dgm:cxn modelId="{6643148B-32A4-4783-8CEB-5FE21642A8CD}" type="presParOf" srcId="{D154AB4B-9B6D-4BF0-8FF4-6E23B4EEC031}" destId="{8A8AD954-4A78-492D-A9BC-E12CAB953718}" srcOrd="0" destOrd="0" presId="urn:microsoft.com/office/officeart/2005/8/layout/radial1"/>
    <dgm:cxn modelId="{BA42B93D-FD10-4948-996A-22E1F631C5DB}" type="presParOf" srcId="{44E00DC5-8685-4BA2-BC8F-B7BD33258296}" destId="{DF406B95-CEFA-44FF-BFDF-9E17B9056DA4}" srcOrd="10" destOrd="0" presId="urn:microsoft.com/office/officeart/2005/8/layout/radial1"/>
    <dgm:cxn modelId="{3A74CAAB-255B-4106-9211-54F7CFC68ACD}" type="presParOf" srcId="{44E00DC5-8685-4BA2-BC8F-B7BD33258296}" destId="{6089F035-09D1-4750-873F-EE9C88648988}" srcOrd="11" destOrd="0" presId="urn:microsoft.com/office/officeart/2005/8/layout/radial1"/>
    <dgm:cxn modelId="{A64E6A3B-4887-4205-BD37-B7C2FABA647A}" type="presParOf" srcId="{6089F035-09D1-4750-873F-EE9C88648988}" destId="{4CCAB14F-6080-48D5-8FCC-3C1E333A4069}" srcOrd="0" destOrd="0" presId="urn:microsoft.com/office/officeart/2005/8/layout/radial1"/>
    <dgm:cxn modelId="{6B7AA4C1-6684-4319-BBB2-7600D5B9F007}" type="presParOf" srcId="{44E00DC5-8685-4BA2-BC8F-B7BD33258296}" destId="{986E4567-68A8-4725-A15A-91BB241B9425}" srcOrd="12" destOrd="0" presId="urn:microsoft.com/office/officeart/2005/8/layout/radial1"/>
    <dgm:cxn modelId="{7CE063DE-1BE8-4BB1-BD6B-5BF292C057B5}" type="presParOf" srcId="{44E00DC5-8685-4BA2-BC8F-B7BD33258296}" destId="{A618D767-FC51-405E-8AA7-95D585E02B67}" srcOrd="13" destOrd="0" presId="urn:microsoft.com/office/officeart/2005/8/layout/radial1"/>
    <dgm:cxn modelId="{8BE2A86C-92CA-4162-8C8C-B4781C09681A}" type="presParOf" srcId="{A618D767-FC51-405E-8AA7-95D585E02B67}" destId="{F731EEBE-8DE1-4FA7-B4ED-41B13FEDBEF7}" srcOrd="0" destOrd="0" presId="urn:microsoft.com/office/officeart/2005/8/layout/radial1"/>
    <dgm:cxn modelId="{89B25438-BF47-4986-A7E0-40614E6DBE71}" type="presParOf" srcId="{44E00DC5-8685-4BA2-BC8F-B7BD33258296}" destId="{CD036B1C-038E-4976-B211-17FE539A0826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790C1-D295-4649-9239-D198ED49F677}">
      <dsp:nvSpPr>
        <dsp:cNvPr id="0" name=""/>
        <dsp:cNvSpPr/>
      </dsp:nvSpPr>
      <dsp:spPr>
        <a:xfrm>
          <a:off x="630024" y="0"/>
          <a:ext cx="3518452" cy="3518452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F8DBC-956E-D44D-861E-8BF230CB6173}">
      <dsp:nvSpPr>
        <dsp:cNvPr id="0" name=""/>
        <dsp:cNvSpPr/>
      </dsp:nvSpPr>
      <dsp:spPr>
        <a:xfrm>
          <a:off x="964277" y="334252"/>
          <a:ext cx="1372196" cy="13721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Qui suis-je ? </a:t>
          </a:r>
          <a:endParaRPr lang="en-US" sz="1500" kern="1200"/>
        </a:p>
      </dsp:txBody>
      <dsp:txXfrm>
        <a:off x="1031262" y="401237"/>
        <a:ext cx="1238226" cy="1238226"/>
      </dsp:txXfrm>
    </dsp:sp>
    <dsp:sp modelId="{B2646076-E9B2-5B4A-852D-1A71B217E90B}">
      <dsp:nvSpPr>
        <dsp:cNvPr id="0" name=""/>
        <dsp:cNvSpPr/>
      </dsp:nvSpPr>
      <dsp:spPr>
        <a:xfrm>
          <a:off x="2442027" y="334252"/>
          <a:ext cx="1372196" cy="13721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Est-ce que je peux changer et rester moi-même ? </a:t>
          </a:r>
          <a:endParaRPr lang="en-US" sz="1500" kern="1200"/>
        </a:p>
      </dsp:txBody>
      <dsp:txXfrm>
        <a:off x="2509012" y="401237"/>
        <a:ext cx="1238226" cy="1238226"/>
      </dsp:txXfrm>
    </dsp:sp>
    <dsp:sp modelId="{18E58025-E02D-D343-9B53-82D0E3F9DE48}">
      <dsp:nvSpPr>
        <dsp:cNvPr id="0" name=""/>
        <dsp:cNvSpPr/>
      </dsp:nvSpPr>
      <dsp:spPr>
        <a:xfrm>
          <a:off x="964277" y="1812002"/>
          <a:ext cx="1372196" cy="13721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Qui est le mieux placé pour me connaître ? </a:t>
          </a:r>
          <a:endParaRPr lang="en-US" sz="1500" kern="1200"/>
        </a:p>
      </dsp:txBody>
      <dsp:txXfrm>
        <a:off x="1031262" y="1878987"/>
        <a:ext cx="1238226" cy="1238226"/>
      </dsp:txXfrm>
    </dsp:sp>
    <dsp:sp modelId="{4F1210B9-2A59-1546-842E-BE7139833E56}">
      <dsp:nvSpPr>
        <dsp:cNvPr id="0" name=""/>
        <dsp:cNvSpPr/>
      </dsp:nvSpPr>
      <dsp:spPr>
        <a:xfrm>
          <a:off x="2442027" y="1812002"/>
          <a:ext cx="1372196" cy="13721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/>
            <a:t>Qu’est-ce qu’on dévoile de soi et qui sommes-nous vraiment ?</a:t>
          </a:r>
          <a:endParaRPr lang="en-US" sz="1500" kern="1200"/>
        </a:p>
      </dsp:txBody>
      <dsp:txXfrm>
        <a:off x="2509012" y="1878987"/>
        <a:ext cx="1238226" cy="1238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C929A-337F-498E-A022-0B4C261DDB89}">
      <dsp:nvSpPr>
        <dsp:cNvPr id="0" name=""/>
        <dsp:cNvSpPr/>
      </dsp:nvSpPr>
      <dsp:spPr>
        <a:xfrm>
          <a:off x="5033702" y="2503116"/>
          <a:ext cx="1667395" cy="16673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500" kern="1200" dirty="0"/>
            <a:t>HLP</a:t>
          </a:r>
        </a:p>
      </dsp:txBody>
      <dsp:txXfrm>
        <a:off x="5277886" y="2747300"/>
        <a:ext cx="1179027" cy="1179027"/>
      </dsp:txXfrm>
    </dsp:sp>
    <dsp:sp modelId="{A6BB5A08-40AA-4B9A-9520-77FDDEA5AB2F}">
      <dsp:nvSpPr>
        <dsp:cNvPr id="0" name=""/>
        <dsp:cNvSpPr/>
      </dsp:nvSpPr>
      <dsp:spPr>
        <a:xfrm rot="16200000">
          <a:off x="5493531" y="2116460"/>
          <a:ext cx="747737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747737" y="12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848706" y="2110554"/>
        <a:ext cx="37386" cy="37386"/>
      </dsp:txXfrm>
    </dsp:sp>
    <dsp:sp modelId="{B0074600-1C10-4F22-94A7-EEC15C55AC63}">
      <dsp:nvSpPr>
        <dsp:cNvPr id="0" name=""/>
        <dsp:cNvSpPr/>
      </dsp:nvSpPr>
      <dsp:spPr>
        <a:xfrm>
          <a:off x="4950332" y="-78755"/>
          <a:ext cx="1834135" cy="183413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Métiers littéraires</a:t>
          </a:r>
        </a:p>
      </dsp:txBody>
      <dsp:txXfrm>
        <a:off x="5218935" y="189848"/>
        <a:ext cx="1296929" cy="1296929"/>
      </dsp:txXfrm>
    </dsp:sp>
    <dsp:sp modelId="{8CBE5466-1CAE-4B3D-AC06-364251F89009}">
      <dsp:nvSpPr>
        <dsp:cNvPr id="0" name=""/>
        <dsp:cNvSpPr/>
      </dsp:nvSpPr>
      <dsp:spPr>
        <a:xfrm rot="19285714">
          <a:off x="6437644" y="2571121"/>
          <a:ext cx="747737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747737" y="12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6792820" y="2565215"/>
        <a:ext cx="37386" cy="37386"/>
      </dsp:txXfrm>
    </dsp:sp>
    <dsp:sp modelId="{EB827E60-CA9A-457C-9A5B-BF369AD9509F}">
      <dsp:nvSpPr>
        <dsp:cNvPr id="0" name=""/>
        <dsp:cNvSpPr/>
      </dsp:nvSpPr>
      <dsp:spPr>
        <a:xfrm>
          <a:off x="6903740" y="861956"/>
          <a:ext cx="1834135" cy="1834135"/>
        </a:xfrm>
        <a:prstGeom prst="ellipse">
          <a:avLst/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Métiers artistiques</a:t>
          </a:r>
        </a:p>
      </dsp:txBody>
      <dsp:txXfrm>
        <a:off x="7172343" y="1130559"/>
        <a:ext cx="1296929" cy="1296929"/>
      </dsp:txXfrm>
    </dsp:sp>
    <dsp:sp modelId="{A87AE314-D57E-41B3-89DF-4AD51E515ABB}">
      <dsp:nvSpPr>
        <dsp:cNvPr id="0" name=""/>
        <dsp:cNvSpPr/>
      </dsp:nvSpPr>
      <dsp:spPr>
        <a:xfrm rot="771429">
          <a:off x="6670821" y="3592735"/>
          <a:ext cx="747737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747737" y="12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7025996" y="3586830"/>
        <a:ext cx="37386" cy="37386"/>
      </dsp:txXfrm>
    </dsp:sp>
    <dsp:sp modelId="{06951A92-D01D-494A-944C-8DAEFB87D953}">
      <dsp:nvSpPr>
        <dsp:cNvPr id="0" name=""/>
        <dsp:cNvSpPr/>
      </dsp:nvSpPr>
      <dsp:spPr>
        <a:xfrm>
          <a:off x="7386192" y="2975716"/>
          <a:ext cx="1834135" cy="1834135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Métiers du droit</a:t>
          </a:r>
        </a:p>
      </dsp:txBody>
      <dsp:txXfrm>
        <a:off x="7654795" y="3244319"/>
        <a:ext cx="1296929" cy="1296929"/>
      </dsp:txXfrm>
    </dsp:sp>
    <dsp:sp modelId="{21FAA4F8-ED61-4572-995E-BB5279A7B121}">
      <dsp:nvSpPr>
        <dsp:cNvPr id="0" name=""/>
        <dsp:cNvSpPr/>
      </dsp:nvSpPr>
      <dsp:spPr>
        <a:xfrm rot="3857143">
          <a:off x="6017474" y="4412006"/>
          <a:ext cx="747737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747737" y="12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6372650" y="4406101"/>
        <a:ext cx="37386" cy="37386"/>
      </dsp:txXfrm>
    </dsp:sp>
    <dsp:sp modelId="{B52EC8C1-B390-4A9F-81DD-CF726A3AB989}">
      <dsp:nvSpPr>
        <dsp:cNvPr id="0" name=""/>
        <dsp:cNvSpPr/>
      </dsp:nvSpPr>
      <dsp:spPr>
        <a:xfrm>
          <a:off x="6034391" y="4670820"/>
          <a:ext cx="1834135" cy="1834135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Métiers du commerce</a:t>
          </a:r>
        </a:p>
      </dsp:txBody>
      <dsp:txXfrm>
        <a:off x="6302994" y="4939423"/>
        <a:ext cx="1296929" cy="1296929"/>
      </dsp:txXfrm>
    </dsp:sp>
    <dsp:sp modelId="{D154AB4B-9B6D-4BF0-8FF4-6E23B4EEC031}">
      <dsp:nvSpPr>
        <dsp:cNvPr id="0" name=""/>
        <dsp:cNvSpPr/>
      </dsp:nvSpPr>
      <dsp:spPr>
        <a:xfrm rot="6942857">
          <a:off x="4969588" y="4412006"/>
          <a:ext cx="747737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747737" y="12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 rot="10800000">
        <a:off x="5324763" y="4406101"/>
        <a:ext cx="37386" cy="37386"/>
      </dsp:txXfrm>
    </dsp:sp>
    <dsp:sp modelId="{DF406B95-CEFA-44FF-BFDF-9E17B9056DA4}">
      <dsp:nvSpPr>
        <dsp:cNvPr id="0" name=""/>
        <dsp:cNvSpPr/>
      </dsp:nvSpPr>
      <dsp:spPr>
        <a:xfrm>
          <a:off x="3866272" y="4670820"/>
          <a:ext cx="1834135" cy="1834135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Métiers liés à l’autre</a:t>
          </a:r>
        </a:p>
      </dsp:txBody>
      <dsp:txXfrm>
        <a:off x="4134875" y="4939423"/>
        <a:ext cx="1296929" cy="1296929"/>
      </dsp:txXfrm>
    </dsp:sp>
    <dsp:sp modelId="{6089F035-09D1-4750-873F-EE9C88648988}">
      <dsp:nvSpPr>
        <dsp:cNvPr id="0" name=""/>
        <dsp:cNvSpPr/>
      </dsp:nvSpPr>
      <dsp:spPr>
        <a:xfrm rot="10028571">
          <a:off x="4316241" y="3592735"/>
          <a:ext cx="747737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747737" y="12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 rot="10800000">
        <a:off x="4671416" y="3586830"/>
        <a:ext cx="37386" cy="37386"/>
      </dsp:txXfrm>
    </dsp:sp>
    <dsp:sp modelId="{986E4567-68A8-4725-A15A-91BB241B9425}">
      <dsp:nvSpPr>
        <dsp:cNvPr id="0" name=""/>
        <dsp:cNvSpPr/>
      </dsp:nvSpPr>
      <dsp:spPr>
        <a:xfrm>
          <a:off x="2514472" y="2975716"/>
          <a:ext cx="1834135" cy="1834135"/>
        </a:xfrm>
        <a:prstGeom prst="ellipse">
          <a:avLst/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Métiers politiques</a:t>
          </a:r>
        </a:p>
      </dsp:txBody>
      <dsp:txXfrm>
        <a:off x="2783075" y="3244319"/>
        <a:ext cx="1296929" cy="1296929"/>
      </dsp:txXfrm>
    </dsp:sp>
    <dsp:sp modelId="{A618D767-FC51-405E-8AA7-95D585E02B67}">
      <dsp:nvSpPr>
        <dsp:cNvPr id="0" name=""/>
        <dsp:cNvSpPr/>
      </dsp:nvSpPr>
      <dsp:spPr>
        <a:xfrm rot="13114286">
          <a:off x="4549418" y="2571121"/>
          <a:ext cx="747737" cy="25576"/>
        </a:xfrm>
        <a:custGeom>
          <a:avLst/>
          <a:gdLst/>
          <a:ahLst/>
          <a:cxnLst/>
          <a:rect l="0" t="0" r="0" b="0"/>
          <a:pathLst>
            <a:path>
              <a:moveTo>
                <a:pt x="0" y="12788"/>
              </a:moveTo>
              <a:lnTo>
                <a:pt x="747737" y="12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 rot="10800000">
        <a:off x="4904593" y="2565215"/>
        <a:ext cx="37386" cy="37386"/>
      </dsp:txXfrm>
    </dsp:sp>
    <dsp:sp modelId="{CD036B1C-038E-4976-B211-17FE539A0826}">
      <dsp:nvSpPr>
        <dsp:cNvPr id="0" name=""/>
        <dsp:cNvSpPr/>
      </dsp:nvSpPr>
      <dsp:spPr>
        <a:xfrm>
          <a:off x="2996924" y="861956"/>
          <a:ext cx="1834135" cy="1834135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Métiers de la communication</a:t>
          </a:r>
        </a:p>
      </dsp:txBody>
      <dsp:txXfrm>
        <a:off x="3265527" y="1130559"/>
        <a:ext cx="1296929" cy="12969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108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A8BEDE-9324-A3D8-FADE-754C7408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0D03BAA-6F0B-98C7-5A95-CE193A5D0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378560-5688-D07B-E1BB-4F11084A8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12C5-DA04-4006-927C-E8204084D273}" type="datetimeFigureOut">
              <a:rPr lang="fr-FR" smtClean="0"/>
              <a:t>24/08/2023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812DA8-764B-3A3C-F441-FBFCBAA5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74E01-34FD-D1BC-77C5-A5476FA5B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66C4-A3EB-45EE-9CBC-1546B5351A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26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421912-9D42-51B0-98ED-8F869705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B5C621E-F816-5350-448A-657DF738A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D69BC0-729E-7B9D-1705-D75CDAE3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12C5-DA04-4006-927C-E8204084D273}" type="datetimeFigureOut">
              <a:rPr lang="fr-FR" smtClean="0"/>
              <a:t>24/08/2023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18C608-DC2D-C512-C972-5A9C8D16B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951548-7031-C283-B30E-C451FE8D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66C4-A3EB-45EE-9CBC-1546B5351A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25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C6E2185-7DA9-46D9-563A-BE48738EB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DC902FC-CC4C-281B-841E-FFD930A29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41E670-6D06-FDFD-D107-5D473F75A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12C5-DA04-4006-927C-E8204084D273}" type="datetimeFigureOut">
              <a:rPr lang="fr-FR" smtClean="0"/>
              <a:t>24/08/2023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AC7C8C-4150-9166-0CAC-D19A3D31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F3F810-0F40-9500-5576-04582A7B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66C4-A3EB-45EE-9CBC-1546B5351A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4237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90B5B-AA80-638B-3D35-23EDE008B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7B9716-0831-81D6-6563-BB17E1440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ECD631-73DD-41E1-1392-DF398FC5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12C5-DA04-4006-927C-E8204084D273}" type="datetimeFigureOut">
              <a:rPr lang="fr-FR" smtClean="0"/>
              <a:t>24/08/2023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D90A95-906A-7383-E658-B293A8C74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436FD8-4987-7A55-08BD-9B8C3E34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66C4-A3EB-45EE-9CBC-1546B5351A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98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EC591-4249-A574-5DEC-05080C9C0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E9F76C-7A1F-5C04-6F98-A902F7717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6A2AD2-8943-44DD-501A-7E23EF901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12C5-DA04-4006-927C-E8204084D273}" type="datetimeFigureOut">
              <a:rPr lang="fr-FR" smtClean="0"/>
              <a:t>24/08/2023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01B68E-B9D8-63E5-7A6C-8FE70D76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D677E0-8124-A234-D4C3-CEE7640C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66C4-A3EB-45EE-9CBC-1546B5351A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33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A6C7C-99DF-47F0-5A3F-DC316782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02B249-BCC2-14EE-0FAF-FEE036195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3E13C6-F59D-E28D-9EA8-45F82082E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DCE98C9-D8B4-D945-C951-AD747058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12C5-DA04-4006-927C-E8204084D273}" type="datetimeFigureOut">
              <a:rPr lang="fr-FR" smtClean="0"/>
              <a:t>24/08/2023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9F157E-2DDD-0793-AAE9-04836344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0C34D8-FF08-7D34-0760-5890339D6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66C4-A3EB-45EE-9CBC-1546B5351A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72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54DF16-E9DB-8719-87C4-DF784424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759D9C-EB2D-E9D8-9D3F-9A8760A24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DE9DAD-BED8-2F36-9BFF-08A53FBDE5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FF59E1F-FD35-EA85-F0CB-85FCD7151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A6DF63C-BA33-8ED0-DB3E-F2802E37B0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BDDFB52-11EE-18DE-2313-B791468F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12C5-DA04-4006-927C-E8204084D273}" type="datetimeFigureOut">
              <a:rPr lang="fr-FR" smtClean="0"/>
              <a:t>24/08/2023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A4A1817-69FB-16CD-E45B-7EADC4950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BB3FBE-8AE0-C218-4CF6-9EC91BB4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66C4-A3EB-45EE-9CBC-1546B5351A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97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1C1C8C-7530-2C23-01D5-F2B79B16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52D2762-B81F-8CFE-138F-C091BE63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12C5-DA04-4006-927C-E8204084D273}" type="datetimeFigureOut">
              <a:rPr lang="fr-FR" smtClean="0"/>
              <a:t>24/08/2023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03EB0C-2DAF-35C9-1F77-FA29EFAC2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B8774D-5A7F-D04D-B5D1-32252289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66C4-A3EB-45EE-9CBC-1546B5351A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1864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332C8A2-8FB9-9F90-26B3-7E7E73AA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12C5-DA04-4006-927C-E8204084D273}" type="datetimeFigureOut">
              <a:rPr lang="fr-FR" smtClean="0"/>
              <a:t>24/08/2023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0A7199D-F504-048A-66B6-D7BD07DC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784EE8-FA0B-8D92-F685-5F5E1A2C5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66C4-A3EB-45EE-9CBC-1546B5351A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12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A1931F-1F32-AAF4-987A-41713339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0EF8D1-D064-CEE6-5111-6918C7241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2F9B69-4F86-C97E-ED22-6A0C2AEFB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F541F9-26DE-547C-AB7D-74324F99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12C5-DA04-4006-927C-E8204084D273}" type="datetimeFigureOut">
              <a:rPr lang="fr-FR" smtClean="0"/>
              <a:t>24/08/2023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829E59-D43D-874B-1A7E-3ED6D516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C138A7-23A2-FB61-D536-0935B9D7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66C4-A3EB-45EE-9CBC-1546B5351A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1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2DFA99-4AAD-DD78-B9B5-275290093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55D0181-7EF7-764B-A470-6AA8BA32F3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A28900-BE0D-4E1B-2160-C046D01EF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6940B1-E155-1D21-9B8C-9FE18BE9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12C5-DA04-4006-927C-E8204084D273}" type="datetimeFigureOut">
              <a:rPr lang="fr-FR" smtClean="0"/>
              <a:t>24/08/2023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0D92B6-68E4-4806-20BF-BDE6DB83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11FF57-92AC-AD78-A48D-61B8CE0F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66C4-A3EB-45EE-9CBC-1546B5351A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287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5993E82-16B4-A855-D33D-9B6F7AED3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FFEAD9-C617-0A50-8717-8092B5A80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12731D-A0E3-74A3-2F92-CDFE16826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B12C5-DA04-4006-927C-E8204084D273}" type="datetimeFigureOut">
              <a:rPr lang="fr-FR" smtClean="0"/>
              <a:t>24/08/2023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C2D55-C8FC-E332-1CA4-94CABBBFC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C276C8-D1C4-44CE-5F14-B5F18ED83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766C4-A3EB-45EE-9CBC-1546B5351A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83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.jpeg" /><Relationship Id="rId4" Type="http://schemas.openxmlformats.org/officeDocument/2006/relationships/image" Target="../media/image4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9.jpeg" /><Relationship Id="rId4" Type="http://schemas.openxmlformats.org/officeDocument/2006/relationships/image" Target="../media/image8.jpeg" 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 /><Relationship Id="rId3" Type="http://schemas.openxmlformats.org/officeDocument/2006/relationships/image" Target="../media/image11.png" /><Relationship Id="rId7" Type="http://schemas.openxmlformats.org/officeDocument/2006/relationships/image" Target="../media/image13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8.xml" /><Relationship Id="rId6" Type="http://schemas.microsoft.com/office/2007/relationships/hdphoto" Target="../media/hdphoto3.wdp" /><Relationship Id="rId5" Type="http://schemas.openxmlformats.org/officeDocument/2006/relationships/image" Target="../media/image12.png" /><Relationship Id="rId4" Type="http://schemas.microsoft.com/office/2007/relationships/hdphoto" Target="../media/hdphoto2.wdp" 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 /><Relationship Id="rId3" Type="http://schemas.openxmlformats.org/officeDocument/2006/relationships/image" Target="../media/image15.jpeg" /><Relationship Id="rId7" Type="http://schemas.openxmlformats.org/officeDocument/2006/relationships/diagramColors" Target="../diagrams/colors1.xml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8.xml" /><Relationship Id="rId6" Type="http://schemas.openxmlformats.org/officeDocument/2006/relationships/diagramQuickStyle" Target="../diagrams/quickStyle1.xml" /><Relationship Id="rId5" Type="http://schemas.openxmlformats.org/officeDocument/2006/relationships/diagramLayout" Target="../diagrams/layout1.xml" /><Relationship Id="rId4" Type="http://schemas.openxmlformats.org/officeDocument/2006/relationships/diagramData" Target="../diagrams/data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 /><Relationship Id="rId7" Type="http://schemas.microsoft.com/office/2007/relationships/diagramDrawing" Target="../diagrams/drawing2.xml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2.xml" /><Relationship Id="rId5" Type="http://schemas.openxmlformats.org/officeDocument/2006/relationships/diagramQuickStyle" Target="../diagrams/quickStyle2.xml" /><Relationship Id="rId4" Type="http://schemas.openxmlformats.org/officeDocument/2006/relationships/diagramLayout" Target="../diagrams/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032F436-64F0-66B0-E752-73C1FD583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pPr algn="r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La spécialité</a:t>
            </a:r>
            <a:b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HLP</a:t>
            </a:r>
          </a:p>
        </p:txBody>
      </p:sp>
      <p:pic>
        <p:nvPicPr>
          <p:cNvPr id="2050" name="Picture 2" descr="Les Philosophes des Lumières | Superprof">
            <a:extLst>
              <a:ext uri="{FF2B5EF4-FFF2-40B4-BE49-F238E27FC236}">
                <a16:creationId xmlns:a16="http://schemas.microsoft.com/office/drawing/2014/main" id="{A6B2DC4C-7C18-9073-4FE6-4DCE9AB2C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88" b="4899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E412B4E-2A1F-676F-2614-962441F9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640581"/>
            <a:ext cx="6897626" cy="153638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fr-FR" sz="1500" dirty="0"/>
          </a:p>
          <a:p>
            <a:pPr marL="0" indent="0">
              <a:buNone/>
            </a:pPr>
            <a:r>
              <a:rPr lang="fr-FR" sz="2000" b="1" dirty="0">
                <a:latin typeface="Cambria" panose="02040503050406030204" pitchFamily="18" charset="0"/>
                <a:ea typeface="Cambria" panose="02040503050406030204" pitchFamily="18" charset="0"/>
              </a:rPr>
              <a:t>Humanités</a:t>
            </a:r>
          </a:p>
          <a:p>
            <a:pPr marL="0" indent="0">
              <a:buNone/>
            </a:pPr>
            <a:r>
              <a:rPr lang="fr-FR" sz="2000" b="1" dirty="0">
                <a:latin typeface="Cambria" panose="02040503050406030204" pitchFamily="18" charset="0"/>
                <a:ea typeface="Cambria" panose="02040503050406030204" pitchFamily="18" charset="0"/>
              </a:rPr>
              <a:t>Littérature</a:t>
            </a:r>
          </a:p>
          <a:p>
            <a:pPr marL="0" indent="0">
              <a:buNone/>
            </a:pPr>
            <a:r>
              <a:rPr lang="fr-FR" sz="2000" b="1" dirty="0">
                <a:latin typeface="Cambria" panose="02040503050406030204" pitchFamily="18" charset="0"/>
                <a:ea typeface="Cambria" panose="02040503050406030204" pitchFamily="18" charset="0"/>
              </a:rPr>
              <a:t>Philosophie</a:t>
            </a:r>
          </a:p>
        </p:txBody>
      </p:sp>
    </p:spTree>
    <p:extLst>
      <p:ext uri="{BB962C8B-B14F-4D97-AF65-F5344CB8AC3E}">
        <p14:creationId xmlns:p14="http://schemas.microsoft.com/office/powerpoint/2010/main" val="3316727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Rencontre finale des ateliers de rhétorique &quot;Disputatio&quot; - UFR LLASIC -  Université Grenoble Alpes">
            <a:extLst>
              <a:ext uri="{FF2B5EF4-FFF2-40B4-BE49-F238E27FC236}">
                <a16:creationId xmlns:a16="http://schemas.microsoft.com/office/drawing/2014/main" id="{D858966A-EBF8-2462-0C16-85EBACECA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664"/>
          <a:stretch/>
        </p:blipFill>
        <p:spPr bwMode="auto">
          <a:xfrm>
            <a:off x="9515" y="-3"/>
            <a:ext cx="121824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2" name="Rectangle 3088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173CCF-A7D0-1622-4AFA-D180B570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1748771"/>
            <a:ext cx="3692135" cy="3360458"/>
          </a:xfrm>
        </p:spPr>
        <p:txBody>
          <a:bodyPr>
            <a:normAutofit/>
          </a:bodyPr>
          <a:lstStyle/>
          <a:p>
            <a:pPr algn="ctr"/>
            <a:r>
              <a:rPr lang="fr-FR"/>
              <a:t>Si vous…</a:t>
            </a:r>
            <a:endParaRPr lang="fr-FR" dirty="0"/>
          </a:p>
        </p:txBody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Portrait de jeune femme | Panorama de l'art">
            <a:extLst>
              <a:ext uri="{FF2B5EF4-FFF2-40B4-BE49-F238E27FC236}">
                <a16:creationId xmlns:a16="http://schemas.microsoft.com/office/drawing/2014/main" id="{56614D54-DBCE-9422-EFF1-8A847B59B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" r="4882" b="-5"/>
          <a:stretch/>
        </p:blipFill>
        <p:spPr bwMode="auto">
          <a:xfrm>
            <a:off x="5290249" y="643467"/>
            <a:ext cx="1965960" cy="23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young boy reading Cicero in Renaissance Italy stock image | Look and Learn">
            <a:extLst>
              <a:ext uri="{FF2B5EF4-FFF2-40B4-BE49-F238E27FC236}">
                <a16:creationId xmlns:a16="http://schemas.microsoft.com/office/drawing/2014/main" id="{A870F2DC-C885-3DAF-BE9D-197ED568A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17377" b="-2"/>
          <a:stretch/>
        </p:blipFill>
        <p:spPr bwMode="auto">
          <a:xfrm rot="21600000">
            <a:off x="7424329" y="643467"/>
            <a:ext cx="1965960" cy="23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ébats en ligne NEToo : débats et discussions de nouveau type">
            <a:extLst>
              <a:ext uri="{FF2B5EF4-FFF2-40B4-BE49-F238E27FC236}">
                <a16:creationId xmlns:a16="http://schemas.microsoft.com/office/drawing/2014/main" id="{6E2E00E4-2BA6-63DB-B5FC-564BF73C1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r="13225" b="1"/>
          <a:stretch/>
        </p:blipFill>
        <p:spPr bwMode="auto">
          <a:xfrm>
            <a:off x="9558410" y="643469"/>
            <a:ext cx="1965960" cy="23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52BFC3-3F4F-4F0F-C736-86F6B93B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250" y="3429000"/>
            <a:ext cx="6248758" cy="2622808"/>
          </a:xfrm>
        </p:spPr>
        <p:txBody>
          <a:bodyPr anchor="ctr">
            <a:normAutofit/>
          </a:bodyPr>
          <a:lstStyle/>
          <a:p>
            <a:r>
              <a:rPr lang="fr-FR" sz="1800"/>
              <a:t>Êtes curieux – curieuse</a:t>
            </a:r>
          </a:p>
          <a:p>
            <a:r>
              <a:rPr lang="fr-FR" sz="1800"/>
              <a:t>Aimez lire</a:t>
            </a:r>
          </a:p>
          <a:p>
            <a:r>
              <a:rPr lang="fr-FR" sz="1800"/>
              <a:t>Aimez écrire</a:t>
            </a:r>
          </a:p>
          <a:p>
            <a:r>
              <a:rPr lang="fr-FR" sz="1800"/>
              <a:t>Aimez vous poser des questions et débattre sur de grands sujets, comme…</a:t>
            </a:r>
          </a:p>
          <a:p>
            <a:pPr marL="0" indent="0">
              <a:buNone/>
            </a:pPr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010514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0" name="Rectangle 4252">
            <a:extLst>
              <a:ext uri="{FF2B5EF4-FFF2-40B4-BE49-F238E27FC236}">
                <a16:creationId xmlns:a16="http://schemas.microsoft.com/office/drawing/2014/main" id="{27F12B1F-4753-46F8-93FC-1E4191C13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10 Conseils Pour Devenir Un Grand Orateur | PenserChanger">
            <a:extLst>
              <a:ext uri="{FF2B5EF4-FFF2-40B4-BE49-F238E27FC236}">
                <a16:creationId xmlns:a16="http://schemas.microsoft.com/office/drawing/2014/main" id="{902440AD-96B4-14EA-0080-BFBDCD8C0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5" r="-1" b="10799"/>
          <a:stretch/>
        </p:blipFill>
        <p:spPr bwMode="auto">
          <a:xfrm>
            <a:off x="1799763" y="519898"/>
            <a:ext cx="2584794" cy="145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62" name="Freeform: Shape 4254">
            <a:extLst>
              <a:ext uri="{FF2B5EF4-FFF2-40B4-BE49-F238E27FC236}">
                <a16:creationId xmlns:a16="http://schemas.microsoft.com/office/drawing/2014/main" id="{42AE8636-A04B-4C96-AA50-C956D51C0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125" y="-24223"/>
            <a:ext cx="3483100" cy="2909287"/>
          </a:xfrm>
          <a:custGeom>
            <a:avLst/>
            <a:gdLst>
              <a:gd name="connsiteX0" fmla="*/ 452171 w 3483100"/>
              <a:gd name="connsiteY0" fmla="*/ 0 h 2909287"/>
              <a:gd name="connsiteX1" fmla="*/ 3030929 w 3483100"/>
              <a:gd name="connsiteY1" fmla="*/ 0 h 2909287"/>
              <a:gd name="connsiteX2" fmla="*/ 3085415 w 3483100"/>
              <a:gd name="connsiteY2" fmla="*/ 59949 h 2909287"/>
              <a:gd name="connsiteX3" fmla="*/ 3483100 w 3483100"/>
              <a:gd name="connsiteY3" fmla="*/ 1167737 h 2909287"/>
              <a:gd name="connsiteX4" fmla="*/ 1741550 w 3483100"/>
              <a:gd name="connsiteY4" fmla="*/ 2909287 h 2909287"/>
              <a:gd name="connsiteX5" fmla="*/ 0 w 3483100"/>
              <a:gd name="connsiteY5" fmla="*/ 1167737 h 2909287"/>
              <a:gd name="connsiteX6" fmla="*/ 397685 w 3483100"/>
              <a:gd name="connsiteY6" fmla="*/ 59949 h 290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3100" h="2909287">
                <a:moveTo>
                  <a:pt x="452171" y="0"/>
                </a:moveTo>
                <a:lnTo>
                  <a:pt x="3030929" y="0"/>
                </a:lnTo>
                <a:lnTo>
                  <a:pt x="3085415" y="59949"/>
                </a:lnTo>
                <a:cubicBezTo>
                  <a:pt x="3333857" y="360992"/>
                  <a:pt x="3483100" y="746936"/>
                  <a:pt x="3483100" y="1167737"/>
                </a:cubicBezTo>
                <a:cubicBezTo>
                  <a:pt x="3483100" y="2129569"/>
                  <a:pt x="2703382" y="2909287"/>
                  <a:pt x="1741550" y="2909287"/>
                </a:cubicBezTo>
                <a:cubicBezTo>
                  <a:pt x="779718" y="2909287"/>
                  <a:pt x="0" y="2129569"/>
                  <a:pt x="0" y="1167737"/>
                </a:cubicBezTo>
                <a:cubicBezTo>
                  <a:pt x="0" y="746936"/>
                  <a:pt x="149243" y="360992"/>
                  <a:pt x="397685" y="59949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264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5733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4258" name="Freeform: Shape 4257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9" name="Freeform: Shape 4258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100" name="Picture 4" descr="La drague, sport de plage - YouTube">
            <a:extLst>
              <a:ext uri="{FF2B5EF4-FFF2-40B4-BE49-F238E27FC236}">
                <a16:creationId xmlns:a16="http://schemas.microsoft.com/office/drawing/2014/main" id="{D380FDD1-658A-3BD8-09F2-4CE28774B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r="11504" b="-5"/>
          <a:stretch/>
        </p:blipFill>
        <p:spPr bwMode="auto">
          <a:xfrm rot="21600000">
            <a:off x="405083" y="3880857"/>
            <a:ext cx="2061441" cy="2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e image contenant texte, mur, intérieur&#10;&#10;Description générée automatiquement">
            <a:extLst>
              <a:ext uri="{FF2B5EF4-FFF2-40B4-BE49-F238E27FC236}">
                <a16:creationId xmlns:a16="http://schemas.microsoft.com/office/drawing/2014/main" id="{A81A0F1A-5429-B9DE-F1BF-2422BE066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r="16193" b="-4"/>
          <a:stretch/>
        </p:blipFill>
        <p:spPr bwMode="auto">
          <a:xfrm>
            <a:off x="4108490" y="3484046"/>
            <a:ext cx="1844373" cy="189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67515F-DFAE-1714-8A18-D0E1E8C48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001" y="1958550"/>
            <a:ext cx="4402039" cy="4256886"/>
          </a:xfrm>
        </p:spPr>
        <p:txBody>
          <a:bodyPr anchor="t">
            <a:normAutofit/>
          </a:bodyPr>
          <a:lstStyle/>
          <a:p>
            <a:pPr marL="514350" indent="-514350" algn="ctr">
              <a:buAutoNum type="arabicPeriod"/>
            </a:pPr>
            <a:r>
              <a:rPr lang="fr-FR" b="1">
                <a:solidFill>
                  <a:schemeClr val="bg1"/>
                </a:solidFill>
              </a:rPr>
              <a:t>Les pouvoirs de la parole </a:t>
            </a:r>
            <a:endParaRPr lang="fr-FR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>
                <a:solidFill>
                  <a:schemeClr val="bg1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fr-FR">
                <a:solidFill>
                  <a:schemeClr val="bg1"/>
                </a:solidFill>
              </a:rPr>
              <a:t>Comment exprimer son point de vue ?</a:t>
            </a:r>
          </a:p>
          <a:p>
            <a:pPr marL="0" indent="0" algn="ctr">
              <a:buNone/>
            </a:pPr>
            <a:endParaRPr lang="fr-FR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>
                <a:solidFill>
                  <a:schemeClr val="bg1"/>
                </a:solidFill>
              </a:rPr>
              <a:t>Comment influencer ? </a:t>
            </a:r>
          </a:p>
          <a:p>
            <a:pPr marL="0" indent="0" algn="ctr">
              <a:buNone/>
            </a:pPr>
            <a:endParaRPr lang="fr-FR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>
                <a:solidFill>
                  <a:schemeClr val="bg1"/>
                </a:solidFill>
              </a:rPr>
              <a:t>Ne pas être influencé ? </a:t>
            </a:r>
          </a:p>
          <a:p>
            <a:pPr marL="0" indent="0">
              <a:buNone/>
            </a:pPr>
            <a:endParaRPr lang="fr-FR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261" name="Freeform: Shape 4260">
            <a:extLst>
              <a:ext uri="{FF2B5EF4-FFF2-40B4-BE49-F238E27FC236}">
                <a16:creationId xmlns:a16="http://schemas.microsoft.com/office/drawing/2014/main" id="{0F17DC65-D057-4CEA-8B52-BF72D5D90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168" y="3062222"/>
            <a:ext cx="3212182" cy="3665314"/>
          </a:xfrm>
          <a:custGeom>
            <a:avLst/>
            <a:gdLst>
              <a:gd name="connsiteX0" fmla="*/ 1379525 w 3212182"/>
              <a:gd name="connsiteY0" fmla="*/ 0 h 3665314"/>
              <a:gd name="connsiteX1" fmla="*/ 3212182 w 3212182"/>
              <a:gd name="connsiteY1" fmla="*/ 1832657 h 3665314"/>
              <a:gd name="connsiteX2" fmla="*/ 1379525 w 3212182"/>
              <a:gd name="connsiteY2" fmla="*/ 3665314 h 3665314"/>
              <a:gd name="connsiteX3" fmla="*/ 83641 w 3212182"/>
              <a:gd name="connsiteY3" fmla="*/ 3128542 h 3665314"/>
              <a:gd name="connsiteX4" fmla="*/ 0 w 3212182"/>
              <a:gd name="connsiteY4" fmla="*/ 3036514 h 3665314"/>
              <a:gd name="connsiteX5" fmla="*/ 0 w 3212182"/>
              <a:gd name="connsiteY5" fmla="*/ 628801 h 3665314"/>
              <a:gd name="connsiteX6" fmla="*/ 83641 w 3212182"/>
              <a:gd name="connsiteY6" fmla="*/ 536773 h 3665314"/>
              <a:gd name="connsiteX7" fmla="*/ 1379525 w 3212182"/>
              <a:gd name="connsiteY7" fmla="*/ 0 h 366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2182" h="3665314">
                <a:moveTo>
                  <a:pt x="1379525" y="0"/>
                </a:moveTo>
                <a:cubicBezTo>
                  <a:pt x="2391674" y="0"/>
                  <a:pt x="3212182" y="820508"/>
                  <a:pt x="3212182" y="1832657"/>
                </a:cubicBezTo>
                <a:cubicBezTo>
                  <a:pt x="3212182" y="2844806"/>
                  <a:pt x="2391674" y="3665314"/>
                  <a:pt x="1379525" y="3665314"/>
                </a:cubicBezTo>
                <a:cubicBezTo>
                  <a:pt x="873451" y="3665314"/>
                  <a:pt x="415286" y="3460187"/>
                  <a:pt x="83641" y="3128542"/>
                </a:cubicBezTo>
                <a:lnTo>
                  <a:pt x="0" y="3036514"/>
                </a:lnTo>
                <a:lnTo>
                  <a:pt x="0" y="628801"/>
                </a:lnTo>
                <a:lnTo>
                  <a:pt x="83641" y="536773"/>
                </a:lnTo>
                <a:cubicBezTo>
                  <a:pt x="415286" y="205127"/>
                  <a:pt x="873451" y="0"/>
                  <a:pt x="1379525" y="0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63" name="Oval 4262">
            <a:extLst>
              <a:ext uri="{FF2B5EF4-FFF2-40B4-BE49-F238E27FC236}">
                <a16:creationId xmlns:a16="http://schemas.microsoft.com/office/drawing/2014/main" id="{35249834-544E-477E-84FD-888B8DB7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839" y="2791091"/>
            <a:ext cx="3281677" cy="328167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65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93339" y="1681703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4266" name="Freeform: Shape 4265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7" name="Freeform: Shape 4266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8" name="Freeform: Shape 4267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9" name="Freeform: Shape 4268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0" name="Freeform: Shape 4269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1" name="Freeform: Shape 4270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2" name="Freeform: Shape 4271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3" name="Freeform: Shape 4272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4" name="Freeform: Shape 4273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5" name="Freeform: Shape 4274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6" name="Freeform: Shape 4275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7" name="Freeform: Shape 4276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8" name="Freeform: Shape 4277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9" name="Freeform: Shape 4278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0" name="Freeform: Shape 4279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1" name="Freeform: Shape 4280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2" name="Freeform: Shape 4281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3" name="Freeform: Shape 4282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4" name="Freeform: Shape 4283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5" name="Freeform: Shape 4284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6" name="Freeform: Shape 4285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7" name="Freeform: Shape 4286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8" name="Freeform: Shape 4287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9" name="Freeform: Shape 4288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0" name="Freeform: Shape 4289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1" name="Freeform: Shape 4290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2" name="Freeform: Shape 4291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3" name="Freeform: Shape 4292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4" name="Freeform: Shape 4293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5" name="Freeform: Shape 4294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6" name="Freeform: Shape 4295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7" name="Freeform: Shape 4296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8" name="Freeform: Shape 4297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9" name="Freeform: Shape 4298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0" name="Freeform: Shape 4299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1" name="Freeform: Shape 4300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2" name="Freeform: Shape 4301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3" name="Freeform: Shape 4302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4" name="Freeform: Shape 4303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5" name="Freeform: Shape 4304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6" name="Freeform: Shape 4305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7" name="Freeform: Shape 4306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8" name="Freeform: Shape 4307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9" name="Freeform: Shape 4308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0" name="Freeform: Shape 4309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1" name="Freeform: Shape 4310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2" name="Freeform: Shape 4311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3" name="Freeform: Shape 4312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4" name="Freeform: Shape 4313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5" name="Freeform: Shape 4314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6" name="Freeform: Shape 4315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7" name="Freeform: Shape 4316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8" name="Freeform: Shape 4317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9" name="Freeform: Shape 4318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0" name="Freeform: Shape 4319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1" name="Freeform: Shape 4320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2" name="Freeform: Shape 4321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3" name="Freeform: Shape 4322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4" name="Freeform: Shape 4323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5" name="Freeform: Shape 4324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6" name="Freeform: Shape 4325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7" name="Freeform: Shape 4326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8" name="Freeform: Shape 4327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9" name="Freeform: Shape 4328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0" name="Freeform: Shape 4329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1" name="Freeform: Shape 4330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2" name="Freeform: Shape 4331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3" name="Freeform: Shape 4332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4" name="Freeform: Shape 4333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5" name="Freeform: Shape 4334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6" name="Freeform: Shape 4335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7" name="Freeform: Shape 4336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8" name="Freeform: Shape 4337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9" name="Freeform: Shape 4338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0" name="Freeform: Shape 4339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1" name="Freeform: Shape 4340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2" name="Freeform: Shape 4341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3" name="Freeform: Shape 4342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4" name="Freeform: Shape 4343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5" name="Freeform: Shape 4344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6" name="Freeform: Shape 4345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7" name="Freeform: Shape 4346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8" name="Freeform: Shape 4347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9" name="Freeform: Shape 4348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0" name="Freeform: Shape 4349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1" name="Freeform: Shape 4350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2" name="Freeform: Shape 4351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3" name="Freeform: Shape 4352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4" name="Freeform: Shape 4353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5" name="Freeform: Shape 4354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6" name="Freeform: Shape 4355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7" name="Freeform: Shape 4356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8" name="Freeform: Shape 4357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9" name="Freeform: Shape 4358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0" name="Freeform: Shape 4359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1" name="Freeform: Shape 4360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2" name="Freeform: Shape 4361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3" name="Freeform: Shape 4362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4" name="Freeform: Shape 4363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5" name="Freeform: Shape 4364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6" name="Freeform: Shape 4365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7" name="Freeform: Shape 4366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8" name="Freeform: Shape 4367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9" name="Freeform: Shape 4368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0" name="Freeform: Shape 4369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1" name="Freeform: Shape 4370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2" name="Freeform: Shape 4371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3" name="Freeform: Shape 4372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4" name="Freeform: Shape 4373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5" name="Freeform: Shape 4374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6" name="Freeform: Shape 4375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7" name="Freeform: Shape 4376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8" name="Freeform: Shape 4377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9" name="Freeform: Shape 4378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0" name="Freeform: Shape 4379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1" name="Freeform: Shape 4380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2" name="Freeform: Shape 4381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3" name="Freeform: Shape 4382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4" name="Freeform: Shape 4383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5" name="Freeform: Shape 4384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6" name="Freeform: Shape 4385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7" name="Freeform: Shape 4386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8" name="Freeform: Shape 4387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9" name="Freeform: Shape 4388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0" name="Freeform: Shape 4389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1" name="Freeform: Shape 4390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2" name="Freeform: Shape 4391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3" name="Freeform: Shape 4392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4" name="Freeform: Shape 4393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5" name="Freeform: Shape 4394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6" name="Freeform: Shape 4395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7" name="Freeform: Shape 4396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8" name="Freeform: Shape 4397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9" name="Freeform: Shape 4398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0" name="Freeform: Shape 4399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1" name="Freeform: Shape 4400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2" name="Freeform: Shape 4401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3" name="Freeform: Shape 4402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4" name="Freeform: Shape 4403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5" name="Freeform: Shape 4404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6" name="Freeform: Shape 4405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7" name="Freeform: Shape 4406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8" name="Freeform: Shape 4407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9" name="Freeform: Shape 4408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0" name="Freeform: Shape 4409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1" name="Freeform: Shape 4410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2" name="Freeform: Shape 4411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3" name="Freeform: Shape 4412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4" name="Freeform: Shape 4413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5" name="Freeform: Shape 4414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6" name="Freeform: Shape 4415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7" name="Freeform: Shape 4416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8" name="Freeform: Shape 4417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9" name="Freeform: Shape 4418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0" name="Freeform: Shape 4419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1" name="Freeform: Shape 4420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2" name="Freeform: Shape 4421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3" name="Freeform: Shape 4422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4" name="Freeform: Shape 4423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5" name="Freeform: Shape 4424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6" name="Freeform: Shape 4425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7" name="Freeform: Shape 4426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8" name="Freeform: Shape 4427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9" name="Freeform: Shape 4428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0" name="Freeform: Shape 4429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1" name="Freeform: Shape 4430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2" name="Freeform: Shape 4431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3" name="Freeform: Shape 4432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4" name="Freeform: Shape 4433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026" name="Picture 2" descr="Dites Stop à votre angoisse de prendre parole en public ! ">
            <a:extLst>
              <a:ext uri="{FF2B5EF4-FFF2-40B4-BE49-F238E27FC236}">
                <a16:creationId xmlns:a16="http://schemas.microsoft.com/office/drawing/2014/main" id="{CFC3338E-1D8A-9DF0-0EB7-7F4B4335A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" y="-24223"/>
            <a:ext cx="12151970" cy="687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531469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1" name="Rectangle 1060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7" name="Rectangle 1066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9" name="Rectangle 1068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71" name="Picture 1070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1026" name="Picture 2" descr="Poster, plakat Middle Earth - Map | Gaver &amp; Merch | Europosters">
            <a:extLst>
              <a:ext uri="{FF2B5EF4-FFF2-40B4-BE49-F238E27FC236}">
                <a16:creationId xmlns:a16="http://schemas.microsoft.com/office/drawing/2014/main" id="{847D4AC3-375E-8A12-FA36-08E014579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4" r="19020"/>
          <a:stretch/>
        </p:blipFill>
        <p:spPr bwMode="auto">
          <a:xfrm>
            <a:off x="20" y="10"/>
            <a:ext cx="406376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USTOM Engraved Compass, personalized engraved compass. Front and/or back engraving">
            <a:extLst>
              <a:ext uri="{FF2B5EF4-FFF2-40B4-BE49-F238E27FC236}">
                <a16:creationId xmlns:a16="http://schemas.microsoft.com/office/drawing/2014/main" id="{73863A6A-3C02-B721-1851-FA633F91C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6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5" r="33291"/>
          <a:stretch/>
        </p:blipFill>
        <p:spPr bwMode="auto">
          <a:xfrm rot="21600000">
            <a:off x="4064424" y="10"/>
            <a:ext cx="40637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B517803F-E641-2A27-D050-9121D72C4B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alphaModFix amt="6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3" r="22470"/>
          <a:stretch/>
        </p:blipFill>
        <p:spPr bwMode="auto">
          <a:xfrm>
            <a:off x="8128212" y="10"/>
            <a:ext cx="40637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229E9F8-21E5-260C-A7F9-1B3C2543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Les </a:t>
            </a:r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représentations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du monde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F51B3-DEAB-5243-C08E-CA3EE7D51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1966" y="3510476"/>
            <a:ext cx="9801854" cy="2614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</a:rPr>
              <a:t>Les autres se représentent-ils le monde comme je le fais ? 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</a:rPr>
              <a:t>Le voient-ils comme moi ? 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</a:rPr>
              <a:t>Comment me voient-ils ?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58CA0173-F97C-E4E4-4FCF-C746A6C980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42170" y="3929224"/>
            <a:ext cx="5156001" cy="25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19D95B16-4915-DE2C-1542-B11B54E2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79500" y="927100"/>
            <a:ext cx="4020063" cy="200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183835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8A603A-FAE2-B79A-189C-7B66125D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06" y="559897"/>
            <a:ext cx="5242179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000" b="1" dirty="0"/>
              <a:t>3. La recherche de soi</a:t>
            </a:r>
            <a:br>
              <a:rPr lang="fr-FR" b="1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52631F-BA55-33BA-0DDE-1E466AEC8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688" y="834232"/>
            <a:ext cx="6172200" cy="4873625"/>
          </a:xfrm>
        </p:spPr>
        <p:txBody>
          <a:bodyPr/>
          <a:lstStyle/>
          <a:p>
            <a:pPr marL="0" indent="0" algn="ctr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6146" name="Picture 2" descr="456 Phrenology Head Bilder und Fotos - Getty Images">
            <a:extLst>
              <a:ext uri="{FF2B5EF4-FFF2-40B4-BE49-F238E27FC236}">
                <a16:creationId xmlns:a16="http://schemas.microsoft.com/office/drawing/2014/main" id="{F5A8C2EB-7E04-4298-2CF7-1DB40822E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55" y="1403059"/>
            <a:ext cx="4311594" cy="432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73991A5-01EB-6B93-941F-F7911FFC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9" y="2379348"/>
            <a:ext cx="3274413" cy="432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150" name="Espace réservé du texte 4">
            <a:extLst>
              <a:ext uri="{FF2B5EF4-FFF2-40B4-BE49-F238E27FC236}">
                <a16:creationId xmlns:a16="http://schemas.microsoft.com/office/drawing/2014/main" id="{E27B7792-505C-5D49-63CE-0231D8B6C0AF}"/>
              </a:ext>
            </a:extLst>
          </p:cNvPr>
          <p:cNvGraphicFramePr/>
          <p:nvPr/>
        </p:nvGraphicFramePr>
        <p:xfrm>
          <a:off x="2973434" y="1951729"/>
          <a:ext cx="4778502" cy="3518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60006012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17" name="Rectangle 7216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BFE165-ADE6-16DA-A10A-C616A065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085" y="1129084"/>
            <a:ext cx="3689091" cy="1960157"/>
          </a:xfrm>
        </p:spPr>
        <p:txBody>
          <a:bodyPr>
            <a:normAutofit/>
          </a:bodyPr>
          <a:lstStyle/>
          <a:p>
            <a:r>
              <a:rPr lang="fr-FR" sz="4000" b="1"/>
              <a:t>4. L’humanité en question</a:t>
            </a:r>
            <a:br>
              <a:rPr lang="fr-FR" sz="4000" b="1"/>
            </a:br>
            <a:endParaRPr lang="fr-FR" sz="4000"/>
          </a:p>
        </p:txBody>
      </p:sp>
      <p:pic>
        <p:nvPicPr>
          <p:cNvPr id="7172" name="Picture 4" descr="L'IA n'est plus une option dans la finance - Société Générale">
            <a:extLst>
              <a:ext uri="{FF2B5EF4-FFF2-40B4-BE49-F238E27FC236}">
                <a16:creationId xmlns:a16="http://schemas.microsoft.com/office/drawing/2014/main" id="{3DDF7986-4129-DCD4-9C19-6A80A923E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7" r="18081"/>
          <a:stretch/>
        </p:blipFill>
        <p:spPr bwMode="auto"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26BF03-1241-1AD1-B5D0-93D43C95C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6085" y="3236181"/>
            <a:ext cx="3689091" cy="21955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200" dirty="0"/>
              <a:t>Est-ce qu’on peut rester humain lorsqu’on est plongé dans la violence et la barbarie ?</a:t>
            </a:r>
          </a:p>
          <a:p>
            <a:pPr marL="0" indent="0">
              <a:buNone/>
            </a:pPr>
            <a:endParaRPr lang="fr-FR" sz="2200" dirty="0"/>
          </a:p>
          <a:p>
            <a:pPr marL="0" indent="0">
              <a:buNone/>
            </a:pPr>
            <a:r>
              <a:rPr lang="fr-FR" sz="2200" dirty="0"/>
              <a:t>Comment rester humain face aux machines et aux nouvelles technologies ?</a:t>
            </a:r>
          </a:p>
          <a:p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893822369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3" name="Rectangle 819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6347CC-3AAA-5ABC-C7AE-6F1D4182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fr-FR" sz="3400" b="1">
                <a:latin typeface="Cambria" panose="02040503050406030204" pitchFamily="18" charset="0"/>
                <a:ea typeface="Cambria" panose="02040503050406030204" pitchFamily="18" charset="0"/>
              </a:rPr>
              <a:t>La spé HLP est faite pour vous !</a:t>
            </a:r>
          </a:p>
        </p:txBody>
      </p:sp>
      <p:pic>
        <p:nvPicPr>
          <p:cNvPr id="8194" name="Picture 2" descr="Les reconnaissances et accréditations de l'ESAM">
            <a:extLst>
              <a:ext uri="{FF2B5EF4-FFF2-40B4-BE49-F238E27FC236}">
                <a16:creationId xmlns:a16="http://schemas.microsoft.com/office/drawing/2014/main" id="{91964179-BB55-96A3-CF48-0C2B346E8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r="10596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27C351-B3D5-3E79-A0E6-3C895DE6F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198" y="4777739"/>
            <a:ext cx="6897626" cy="1996440"/>
          </a:xfrm>
        </p:spPr>
        <p:txBody>
          <a:bodyPr anchor="ctr"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 études de textes autour des quatre grandes questions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 discussions, débats autour de ces questions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 lectures de livres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 voir des films, écouter de la musique, étude de tableaux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 petits effectifs, pour favoriser l’oral et l’interaction entre les élèves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 2 professeurs (lettres/philo)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 2 x 2h en 1</a:t>
            </a:r>
            <a:r>
              <a:rPr lang="fr-FR" sz="2000" baseline="30000" dirty="0"/>
              <a:t>ère</a:t>
            </a:r>
            <a:r>
              <a:rPr lang="fr-FR" sz="2000" dirty="0"/>
              <a:t>, 2 x 3h en terminale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600" dirty="0"/>
          </a:p>
        </p:txBody>
      </p:sp>
    </p:spTree>
    <p:extLst>
      <p:ext uri="{BB962C8B-B14F-4D97-AF65-F5344CB8AC3E}">
        <p14:creationId xmlns:p14="http://schemas.microsoft.com/office/powerpoint/2010/main" val="19001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6033780-0249-C329-D5F2-19752FC6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02990"/>
            <a:ext cx="9474200" cy="670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7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ook And Glowing Letters Stock Photo - Download Image Now - Book,  Literature, Paranormal - iStock">
            <a:extLst>
              <a:ext uri="{FF2B5EF4-FFF2-40B4-BE49-F238E27FC236}">
                <a16:creationId xmlns:a16="http://schemas.microsoft.com/office/drawing/2014/main" id="{42F9C75B-8526-CB1B-26D4-FE93C3EB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067"/>
            <a:ext cx="12192000" cy="723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199384F3-2E5D-C452-676C-2129C5D868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3448194"/>
              </p:ext>
            </p:extLst>
          </p:nvPr>
        </p:nvGraphicFramePr>
        <p:xfrm>
          <a:off x="88900" y="228600"/>
          <a:ext cx="11734800" cy="642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295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244</Words>
  <Application>Microsoft Office PowerPoint</Application>
  <PresentationFormat>Grand écran</PresentationFormat>
  <Paragraphs>47</Paragraphs>
  <Slides>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La spécialité HLP</vt:lpstr>
      <vt:lpstr>Si vous…</vt:lpstr>
      <vt:lpstr>Présentation PowerPoint</vt:lpstr>
      <vt:lpstr>2. Les représentations du monde</vt:lpstr>
      <vt:lpstr>3. La recherche de soi </vt:lpstr>
      <vt:lpstr>4. L’humanité en question </vt:lpstr>
      <vt:lpstr>La spé HLP est faite pour vous !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spécialité HLP</dc:title>
  <dc:creator>Adrienne Bernardi</dc:creator>
  <cp:lastModifiedBy>Adrienne Bernardi</cp:lastModifiedBy>
  <cp:revision>8</cp:revision>
  <dcterms:created xsi:type="dcterms:W3CDTF">2022-12-03T11:52:32Z</dcterms:created>
  <dcterms:modified xsi:type="dcterms:W3CDTF">2023-08-24T06:52:51Z</dcterms:modified>
</cp:coreProperties>
</file>